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3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Lst>
  <p:notesMasterIdLst>
    <p:notesMasterId r:id="rId17"/>
  </p:notesMasterIdLst>
  <p:handoutMasterIdLst>
    <p:handoutMasterId r:id="rId18"/>
  </p:handoutMasterIdLst>
  <p:sldIdLst>
    <p:sldId id="731" r:id="rId2"/>
    <p:sldId id="781" r:id="rId3"/>
    <p:sldId id="732" r:id="rId4"/>
    <p:sldId id="763" r:id="rId5"/>
    <p:sldId id="764" r:id="rId6"/>
    <p:sldId id="756" r:id="rId7"/>
    <p:sldId id="786" r:id="rId8"/>
    <p:sldId id="787" r:id="rId9"/>
    <p:sldId id="788" r:id="rId10"/>
    <p:sldId id="772" r:id="rId11"/>
    <p:sldId id="779" r:id="rId12"/>
    <p:sldId id="740" r:id="rId13"/>
    <p:sldId id="738" r:id="rId14"/>
    <p:sldId id="785" r:id="rId15"/>
    <p:sldId id="78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fewell" initials="pmf"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72B6E4"/>
    <a:srgbClr val="F9C3DE"/>
    <a:srgbClr val="F46F31"/>
    <a:srgbClr val="F599C7"/>
    <a:srgbClr val="4091C8"/>
    <a:srgbClr val="2F8FBF"/>
    <a:srgbClr val="FFEB57"/>
    <a:srgbClr val="FFE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2" autoAdjust="0"/>
    <p:restoredTop sz="95833" autoAdjust="0"/>
  </p:normalViewPr>
  <p:slideViewPr>
    <p:cSldViewPr snapToGrid="0">
      <p:cViewPr varScale="1">
        <p:scale>
          <a:sx n="72" d="100"/>
          <a:sy n="72" d="100"/>
        </p:scale>
        <p:origin x="702" y="66"/>
      </p:cViewPr>
      <p:guideLst>
        <p:guide orient="horz" pos="2160"/>
        <p:guide pos="3840"/>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688" y="135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CA1B0-988B-4287-8789-EFCE578633F7}"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24BA38D0-3C8E-42F0-BEB0-1B21DCFA25D0}">
      <dgm:prSet/>
      <dgm:spPr/>
      <dgm:t>
        <a:bodyPr/>
        <a:lstStyle/>
        <a:p>
          <a:r>
            <a:rPr lang="en-US" dirty="0"/>
            <a:t>Introductions</a:t>
          </a:r>
        </a:p>
      </dgm:t>
    </dgm:pt>
    <dgm:pt modelId="{2CCFA5D1-0981-4134-9CC2-B5245D880EB0}" type="parTrans" cxnId="{020F6065-3357-4960-BF7E-552ED6AA8828}">
      <dgm:prSet/>
      <dgm:spPr/>
      <dgm:t>
        <a:bodyPr/>
        <a:lstStyle/>
        <a:p>
          <a:endParaRPr lang="en-US"/>
        </a:p>
      </dgm:t>
    </dgm:pt>
    <dgm:pt modelId="{11996546-55F5-4C2A-8316-CB896AE3FA8A}" type="sibTrans" cxnId="{020F6065-3357-4960-BF7E-552ED6AA8828}">
      <dgm:prSet/>
      <dgm:spPr/>
      <dgm:t>
        <a:bodyPr/>
        <a:lstStyle/>
        <a:p>
          <a:endParaRPr lang="en-US"/>
        </a:p>
      </dgm:t>
    </dgm:pt>
    <dgm:pt modelId="{5730B864-E874-4C6E-A8CC-ED8C7BFB39BB}">
      <dgm:prSet/>
      <dgm:spPr/>
      <dgm:t>
        <a:bodyPr/>
        <a:lstStyle/>
        <a:p>
          <a:r>
            <a:rPr lang="en-US" dirty="0"/>
            <a:t>A Quick word from the Sponsor</a:t>
          </a:r>
        </a:p>
      </dgm:t>
    </dgm:pt>
    <dgm:pt modelId="{03D8D52D-C940-4E46-B81E-C557719EE0F9}" type="parTrans" cxnId="{EA845351-D8E6-4464-A7FE-B72B095B6032}">
      <dgm:prSet/>
      <dgm:spPr/>
      <dgm:t>
        <a:bodyPr/>
        <a:lstStyle/>
        <a:p>
          <a:endParaRPr lang="en-US"/>
        </a:p>
      </dgm:t>
    </dgm:pt>
    <dgm:pt modelId="{0F70E554-9CD1-4B6D-90CD-A400DE500B69}" type="sibTrans" cxnId="{EA845351-D8E6-4464-A7FE-B72B095B6032}">
      <dgm:prSet/>
      <dgm:spPr/>
      <dgm:t>
        <a:bodyPr/>
        <a:lstStyle/>
        <a:p>
          <a:endParaRPr lang="en-US"/>
        </a:p>
      </dgm:t>
    </dgm:pt>
    <dgm:pt modelId="{9CC17E18-9D88-4991-A412-BDCA4C28AED9}">
      <dgm:prSet/>
      <dgm:spPr/>
      <dgm:t>
        <a:bodyPr/>
        <a:lstStyle/>
        <a:p>
          <a:r>
            <a:rPr lang="en-IN" dirty="0"/>
            <a:t>Discovering Discovery Kanban</a:t>
          </a:r>
        </a:p>
        <a:p>
          <a:r>
            <a:rPr lang="en-US" dirty="0"/>
            <a:t>- </a:t>
          </a:r>
          <a:r>
            <a:rPr lang="en-IN" b="0" i="0" dirty="0"/>
            <a:t>Anna </a:t>
          </a:r>
          <a:r>
            <a:rPr lang="en-IN" b="0" i="0" dirty="0" err="1"/>
            <a:t>Radzikowska</a:t>
          </a:r>
          <a:endParaRPr lang="en-US" dirty="0"/>
        </a:p>
      </dgm:t>
    </dgm:pt>
    <dgm:pt modelId="{35CA993E-92C1-42FA-B879-34C10AC7458B}" type="parTrans" cxnId="{1790ADCA-76CC-4CA7-966B-766797558710}">
      <dgm:prSet/>
      <dgm:spPr/>
      <dgm:t>
        <a:bodyPr/>
        <a:lstStyle/>
        <a:p>
          <a:endParaRPr lang="en-US"/>
        </a:p>
      </dgm:t>
    </dgm:pt>
    <dgm:pt modelId="{B0918400-87D5-491C-A5B7-B8E00FCDAAE1}" type="sibTrans" cxnId="{1790ADCA-76CC-4CA7-966B-766797558710}">
      <dgm:prSet/>
      <dgm:spPr/>
      <dgm:t>
        <a:bodyPr/>
        <a:lstStyle/>
        <a:p>
          <a:endParaRPr lang="en-US"/>
        </a:p>
      </dgm:t>
    </dgm:pt>
    <dgm:pt modelId="{66E37E29-7C39-439E-AA60-98F4E572B7BF}">
      <dgm:prSet/>
      <dgm:spPr/>
      <dgm:t>
        <a:bodyPr/>
        <a:lstStyle/>
        <a:p>
          <a:r>
            <a:rPr lang="en-US" dirty="0"/>
            <a:t>Q&amp;A</a:t>
          </a:r>
        </a:p>
      </dgm:t>
    </dgm:pt>
    <dgm:pt modelId="{8B727343-9D7F-419A-85E1-926167CFABCC}" type="parTrans" cxnId="{6186A15E-147C-4A51-9C58-57B848638C68}">
      <dgm:prSet/>
      <dgm:spPr/>
      <dgm:t>
        <a:bodyPr/>
        <a:lstStyle/>
        <a:p>
          <a:endParaRPr lang="en-US"/>
        </a:p>
      </dgm:t>
    </dgm:pt>
    <dgm:pt modelId="{3A605DDA-A4F7-476A-ACED-A308F569A504}" type="sibTrans" cxnId="{6186A15E-147C-4A51-9C58-57B848638C68}">
      <dgm:prSet/>
      <dgm:spPr/>
      <dgm:t>
        <a:bodyPr/>
        <a:lstStyle/>
        <a:p>
          <a:endParaRPr lang="en-US"/>
        </a:p>
      </dgm:t>
    </dgm:pt>
    <dgm:pt modelId="{6155497E-5681-4932-961A-4746314ECE73}" type="pres">
      <dgm:prSet presAssocID="{D19CA1B0-988B-4287-8789-EFCE578633F7}" presName="root" presStyleCnt="0">
        <dgm:presLayoutVars>
          <dgm:dir/>
          <dgm:resizeHandles val="exact"/>
        </dgm:presLayoutVars>
      </dgm:prSet>
      <dgm:spPr/>
    </dgm:pt>
    <dgm:pt modelId="{532BF238-67C2-4FF7-8653-D418C2A73665}" type="pres">
      <dgm:prSet presAssocID="{D19CA1B0-988B-4287-8789-EFCE578633F7}" presName="container" presStyleCnt="0">
        <dgm:presLayoutVars>
          <dgm:dir/>
          <dgm:resizeHandles val="exact"/>
        </dgm:presLayoutVars>
      </dgm:prSet>
      <dgm:spPr/>
    </dgm:pt>
    <dgm:pt modelId="{E77764FC-4E9E-4F4B-8E7C-9C456A2ABA7A}" type="pres">
      <dgm:prSet presAssocID="{24BA38D0-3C8E-42F0-BEB0-1B21DCFA25D0}" presName="compNode" presStyleCnt="0"/>
      <dgm:spPr/>
    </dgm:pt>
    <dgm:pt modelId="{15B5190D-6D41-455A-B605-6641409239A1}" type="pres">
      <dgm:prSet presAssocID="{24BA38D0-3C8E-42F0-BEB0-1B21DCFA25D0}" presName="iconBgRect" presStyleLbl="bgShp" presStyleIdx="0" presStyleCnt="4"/>
      <dgm:spPr/>
    </dgm:pt>
    <dgm:pt modelId="{D19829F4-B016-4D08-B768-C8BD468B0895}" type="pres">
      <dgm:prSet presAssocID="{24BA38D0-3C8E-42F0-BEB0-1B21DCFA25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EF08949-23F6-4163-8D23-D9CD75122E2B}" type="pres">
      <dgm:prSet presAssocID="{24BA38D0-3C8E-42F0-BEB0-1B21DCFA25D0}" presName="spaceRect" presStyleCnt="0"/>
      <dgm:spPr/>
    </dgm:pt>
    <dgm:pt modelId="{CA16A45B-8F81-404D-9E2B-D13EA55C1095}" type="pres">
      <dgm:prSet presAssocID="{24BA38D0-3C8E-42F0-BEB0-1B21DCFA25D0}" presName="textRect" presStyleLbl="revTx" presStyleIdx="0" presStyleCnt="4">
        <dgm:presLayoutVars>
          <dgm:chMax val="1"/>
          <dgm:chPref val="1"/>
        </dgm:presLayoutVars>
      </dgm:prSet>
      <dgm:spPr/>
    </dgm:pt>
    <dgm:pt modelId="{D89B1D9B-8152-4EF1-91A9-17C4E80EB190}" type="pres">
      <dgm:prSet presAssocID="{11996546-55F5-4C2A-8316-CB896AE3FA8A}" presName="sibTrans" presStyleLbl="sibTrans2D1" presStyleIdx="0" presStyleCnt="0"/>
      <dgm:spPr/>
    </dgm:pt>
    <dgm:pt modelId="{0B90008E-B561-45D1-9820-6CFACD41C81C}" type="pres">
      <dgm:prSet presAssocID="{5730B864-E874-4C6E-A8CC-ED8C7BFB39BB}" presName="compNode" presStyleCnt="0"/>
      <dgm:spPr/>
    </dgm:pt>
    <dgm:pt modelId="{08AE2ABF-E0AC-414E-AF07-5E486A4B72DA}" type="pres">
      <dgm:prSet presAssocID="{5730B864-E874-4C6E-A8CC-ED8C7BFB39BB}" presName="iconBgRect" presStyleLbl="bgShp" presStyleIdx="1" presStyleCnt="4"/>
      <dgm:spPr/>
    </dgm:pt>
    <dgm:pt modelId="{FC7D6E16-3A7B-4F57-B415-813562EEC148}" type="pres">
      <dgm:prSet presAssocID="{5730B864-E874-4C6E-A8CC-ED8C7BFB39B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149B9DAA-B103-42B5-AC85-15E911214385}" type="pres">
      <dgm:prSet presAssocID="{5730B864-E874-4C6E-A8CC-ED8C7BFB39BB}" presName="spaceRect" presStyleCnt="0"/>
      <dgm:spPr/>
    </dgm:pt>
    <dgm:pt modelId="{97E7750D-25B6-41C8-B952-E5204E039BF6}" type="pres">
      <dgm:prSet presAssocID="{5730B864-E874-4C6E-A8CC-ED8C7BFB39BB}" presName="textRect" presStyleLbl="revTx" presStyleIdx="1" presStyleCnt="4">
        <dgm:presLayoutVars>
          <dgm:chMax val="1"/>
          <dgm:chPref val="1"/>
        </dgm:presLayoutVars>
      </dgm:prSet>
      <dgm:spPr/>
    </dgm:pt>
    <dgm:pt modelId="{3BAFFC08-DB2B-4BAB-8283-00EEE7ADBBC0}" type="pres">
      <dgm:prSet presAssocID="{0F70E554-9CD1-4B6D-90CD-A400DE500B69}" presName="sibTrans" presStyleLbl="sibTrans2D1" presStyleIdx="0" presStyleCnt="0"/>
      <dgm:spPr/>
    </dgm:pt>
    <dgm:pt modelId="{CE266434-4209-4787-A03A-E885F6029551}" type="pres">
      <dgm:prSet presAssocID="{9CC17E18-9D88-4991-A412-BDCA4C28AED9}" presName="compNode" presStyleCnt="0"/>
      <dgm:spPr/>
    </dgm:pt>
    <dgm:pt modelId="{53A0F566-1069-4E23-8EC9-FA5F88C98DB7}" type="pres">
      <dgm:prSet presAssocID="{9CC17E18-9D88-4991-A412-BDCA4C28AED9}" presName="iconBgRect" presStyleLbl="bgShp" presStyleIdx="2" presStyleCnt="4"/>
      <dgm:spPr/>
    </dgm:pt>
    <dgm:pt modelId="{B5805354-F996-49CF-BAE8-17CA85E39E4F}" type="pres">
      <dgm:prSet presAssocID="{9CC17E18-9D88-4991-A412-BDCA4C28AE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36738C25-F033-424A-955B-C870058D0B02}" type="pres">
      <dgm:prSet presAssocID="{9CC17E18-9D88-4991-A412-BDCA4C28AED9}" presName="spaceRect" presStyleCnt="0"/>
      <dgm:spPr/>
    </dgm:pt>
    <dgm:pt modelId="{5479A387-8697-4CE5-86B5-6448209F7EBA}" type="pres">
      <dgm:prSet presAssocID="{9CC17E18-9D88-4991-A412-BDCA4C28AED9}" presName="textRect" presStyleLbl="revTx" presStyleIdx="2" presStyleCnt="4">
        <dgm:presLayoutVars>
          <dgm:chMax val="1"/>
          <dgm:chPref val="1"/>
        </dgm:presLayoutVars>
      </dgm:prSet>
      <dgm:spPr/>
    </dgm:pt>
    <dgm:pt modelId="{691FA0D5-FD0C-4308-9D15-5EBE80486362}" type="pres">
      <dgm:prSet presAssocID="{B0918400-87D5-491C-A5B7-B8E00FCDAAE1}" presName="sibTrans" presStyleLbl="sibTrans2D1" presStyleIdx="0" presStyleCnt="0"/>
      <dgm:spPr/>
    </dgm:pt>
    <dgm:pt modelId="{DF32C13E-B971-40C7-9902-7CE049E02087}" type="pres">
      <dgm:prSet presAssocID="{66E37E29-7C39-439E-AA60-98F4E572B7BF}" presName="compNode" presStyleCnt="0"/>
      <dgm:spPr/>
    </dgm:pt>
    <dgm:pt modelId="{D9B3E5A7-9BBF-4C87-B2C6-74F14D5B774A}" type="pres">
      <dgm:prSet presAssocID="{66E37E29-7C39-439E-AA60-98F4E572B7BF}" presName="iconBgRect" presStyleLbl="bgShp" presStyleIdx="3" presStyleCnt="4"/>
      <dgm:spPr/>
    </dgm:pt>
    <dgm:pt modelId="{1A391806-383C-468F-A92E-2F5694130684}" type="pres">
      <dgm:prSet presAssocID="{66E37E29-7C39-439E-AA60-98F4E572B7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FE601B97-FD63-49B6-903A-D9087C88699E}" type="pres">
      <dgm:prSet presAssocID="{66E37E29-7C39-439E-AA60-98F4E572B7BF}" presName="spaceRect" presStyleCnt="0"/>
      <dgm:spPr/>
    </dgm:pt>
    <dgm:pt modelId="{C1C58C3A-57A6-49A2-A317-BEE1F9DD504A}" type="pres">
      <dgm:prSet presAssocID="{66E37E29-7C39-439E-AA60-98F4E572B7BF}" presName="textRect" presStyleLbl="revTx" presStyleIdx="3" presStyleCnt="4">
        <dgm:presLayoutVars>
          <dgm:chMax val="1"/>
          <dgm:chPref val="1"/>
        </dgm:presLayoutVars>
      </dgm:prSet>
      <dgm:spPr/>
    </dgm:pt>
  </dgm:ptLst>
  <dgm:cxnLst>
    <dgm:cxn modelId="{204EAA29-C5B9-5447-8EA6-ADC7DE4831B5}" type="presOf" srcId="{9CC17E18-9D88-4991-A412-BDCA4C28AED9}" destId="{5479A387-8697-4CE5-86B5-6448209F7EBA}" srcOrd="0" destOrd="0" presId="urn:microsoft.com/office/officeart/2018/2/layout/IconCircleList"/>
    <dgm:cxn modelId="{6186A15E-147C-4A51-9C58-57B848638C68}" srcId="{D19CA1B0-988B-4287-8789-EFCE578633F7}" destId="{66E37E29-7C39-439E-AA60-98F4E572B7BF}" srcOrd="3" destOrd="0" parTransId="{8B727343-9D7F-419A-85E1-926167CFABCC}" sibTransId="{3A605DDA-A4F7-476A-ACED-A308F569A504}"/>
    <dgm:cxn modelId="{FB026D61-3AA6-5B4F-B8D4-AC98FC7C485F}" type="presOf" srcId="{D19CA1B0-988B-4287-8789-EFCE578633F7}" destId="{6155497E-5681-4932-961A-4746314ECE73}" srcOrd="0" destOrd="0" presId="urn:microsoft.com/office/officeart/2018/2/layout/IconCircleList"/>
    <dgm:cxn modelId="{E08E1464-1106-C44B-8E98-685F3E7403B3}" type="presOf" srcId="{24BA38D0-3C8E-42F0-BEB0-1B21DCFA25D0}" destId="{CA16A45B-8F81-404D-9E2B-D13EA55C1095}" srcOrd="0" destOrd="0" presId="urn:microsoft.com/office/officeart/2018/2/layout/IconCircleList"/>
    <dgm:cxn modelId="{DC2F5C44-BCB5-2D49-A24F-15A329030273}" type="presOf" srcId="{0F70E554-9CD1-4B6D-90CD-A400DE500B69}" destId="{3BAFFC08-DB2B-4BAB-8283-00EEE7ADBBC0}" srcOrd="0" destOrd="0" presId="urn:microsoft.com/office/officeart/2018/2/layout/IconCircleList"/>
    <dgm:cxn modelId="{020F6065-3357-4960-BF7E-552ED6AA8828}" srcId="{D19CA1B0-988B-4287-8789-EFCE578633F7}" destId="{24BA38D0-3C8E-42F0-BEB0-1B21DCFA25D0}" srcOrd="0" destOrd="0" parTransId="{2CCFA5D1-0981-4134-9CC2-B5245D880EB0}" sibTransId="{11996546-55F5-4C2A-8316-CB896AE3FA8A}"/>
    <dgm:cxn modelId="{EA845351-D8E6-4464-A7FE-B72B095B6032}" srcId="{D19CA1B0-988B-4287-8789-EFCE578633F7}" destId="{5730B864-E874-4C6E-A8CC-ED8C7BFB39BB}" srcOrd="1" destOrd="0" parTransId="{03D8D52D-C940-4E46-B81E-C557719EE0F9}" sibTransId="{0F70E554-9CD1-4B6D-90CD-A400DE500B69}"/>
    <dgm:cxn modelId="{F356E7B0-EDD3-854C-9699-4B8AC845666B}" type="presOf" srcId="{11996546-55F5-4C2A-8316-CB896AE3FA8A}" destId="{D89B1D9B-8152-4EF1-91A9-17C4E80EB190}" srcOrd="0" destOrd="0" presId="urn:microsoft.com/office/officeart/2018/2/layout/IconCircleList"/>
    <dgm:cxn modelId="{488EBFB9-A2F3-864C-AE3F-202633719908}" type="presOf" srcId="{B0918400-87D5-491C-A5B7-B8E00FCDAAE1}" destId="{691FA0D5-FD0C-4308-9D15-5EBE80486362}" srcOrd="0" destOrd="0" presId="urn:microsoft.com/office/officeart/2018/2/layout/IconCircleList"/>
    <dgm:cxn modelId="{1790ADCA-76CC-4CA7-966B-766797558710}" srcId="{D19CA1B0-988B-4287-8789-EFCE578633F7}" destId="{9CC17E18-9D88-4991-A412-BDCA4C28AED9}" srcOrd="2" destOrd="0" parTransId="{35CA993E-92C1-42FA-B879-34C10AC7458B}" sibTransId="{B0918400-87D5-491C-A5B7-B8E00FCDAAE1}"/>
    <dgm:cxn modelId="{BEF85DD3-EBB2-7B49-8773-E6A3D568F50A}" type="presOf" srcId="{66E37E29-7C39-439E-AA60-98F4E572B7BF}" destId="{C1C58C3A-57A6-49A2-A317-BEE1F9DD504A}" srcOrd="0" destOrd="0" presId="urn:microsoft.com/office/officeart/2018/2/layout/IconCircleList"/>
    <dgm:cxn modelId="{369B45D3-3F81-0F4E-A329-50A20713627E}" type="presOf" srcId="{5730B864-E874-4C6E-A8CC-ED8C7BFB39BB}" destId="{97E7750D-25B6-41C8-B952-E5204E039BF6}" srcOrd="0" destOrd="0" presId="urn:microsoft.com/office/officeart/2018/2/layout/IconCircleList"/>
    <dgm:cxn modelId="{EE19C31B-98E1-E740-B2DB-171606C49DC0}" type="presParOf" srcId="{6155497E-5681-4932-961A-4746314ECE73}" destId="{532BF238-67C2-4FF7-8653-D418C2A73665}" srcOrd="0" destOrd="0" presId="urn:microsoft.com/office/officeart/2018/2/layout/IconCircleList"/>
    <dgm:cxn modelId="{94D1DAD5-C2BE-554A-87F9-2682FC2DACDA}" type="presParOf" srcId="{532BF238-67C2-4FF7-8653-D418C2A73665}" destId="{E77764FC-4E9E-4F4B-8E7C-9C456A2ABA7A}" srcOrd="0" destOrd="0" presId="urn:microsoft.com/office/officeart/2018/2/layout/IconCircleList"/>
    <dgm:cxn modelId="{C718DE0B-753D-AE43-8102-69EB58B5D2FD}" type="presParOf" srcId="{E77764FC-4E9E-4F4B-8E7C-9C456A2ABA7A}" destId="{15B5190D-6D41-455A-B605-6641409239A1}" srcOrd="0" destOrd="0" presId="urn:microsoft.com/office/officeart/2018/2/layout/IconCircleList"/>
    <dgm:cxn modelId="{27EA5001-73DA-0E44-9FF2-E98F731FFEF1}" type="presParOf" srcId="{E77764FC-4E9E-4F4B-8E7C-9C456A2ABA7A}" destId="{D19829F4-B016-4D08-B768-C8BD468B0895}" srcOrd="1" destOrd="0" presId="urn:microsoft.com/office/officeart/2018/2/layout/IconCircleList"/>
    <dgm:cxn modelId="{ED24E89D-5CAD-CD4D-9DED-B44C7B3C1714}" type="presParOf" srcId="{E77764FC-4E9E-4F4B-8E7C-9C456A2ABA7A}" destId="{DEF08949-23F6-4163-8D23-D9CD75122E2B}" srcOrd="2" destOrd="0" presId="urn:microsoft.com/office/officeart/2018/2/layout/IconCircleList"/>
    <dgm:cxn modelId="{77359530-271A-EF40-8348-88B5E5D83B20}" type="presParOf" srcId="{E77764FC-4E9E-4F4B-8E7C-9C456A2ABA7A}" destId="{CA16A45B-8F81-404D-9E2B-D13EA55C1095}" srcOrd="3" destOrd="0" presId="urn:microsoft.com/office/officeart/2018/2/layout/IconCircleList"/>
    <dgm:cxn modelId="{BF1A79F5-95D4-0442-AC80-8EFB58631414}" type="presParOf" srcId="{532BF238-67C2-4FF7-8653-D418C2A73665}" destId="{D89B1D9B-8152-4EF1-91A9-17C4E80EB190}" srcOrd="1" destOrd="0" presId="urn:microsoft.com/office/officeart/2018/2/layout/IconCircleList"/>
    <dgm:cxn modelId="{B32B2F56-C885-2C49-92FB-FCB1B3DF9121}" type="presParOf" srcId="{532BF238-67C2-4FF7-8653-D418C2A73665}" destId="{0B90008E-B561-45D1-9820-6CFACD41C81C}" srcOrd="2" destOrd="0" presId="urn:microsoft.com/office/officeart/2018/2/layout/IconCircleList"/>
    <dgm:cxn modelId="{A4C298FB-66AC-FC43-A1EA-29AC35102C92}" type="presParOf" srcId="{0B90008E-B561-45D1-9820-6CFACD41C81C}" destId="{08AE2ABF-E0AC-414E-AF07-5E486A4B72DA}" srcOrd="0" destOrd="0" presId="urn:microsoft.com/office/officeart/2018/2/layout/IconCircleList"/>
    <dgm:cxn modelId="{DDF8B03D-7EF1-7845-97CE-3F2D7C7E341C}" type="presParOf" srcId="{0B90008E-B561-45D1-9820-6CFACD41C81C}" destId="{FC7D6E16-3A7B-4F57-B415-813562EEC148}" srcOrd="1" destOrd="0" presId="urn:microsoft.com/office/officeart/2018/2/layout/IconCircleList"/>
    <dgm:cxn modelId="{936F5D40-50C8-204E-A041-0E47760921EE}" type="presParOf" srcId="{0B90008E-B561-45D1-9820-6CFACD41C81C}" destId="{149B9DAA-B103-42B5-AC85-15E911214385}" srcOrd="2" destOrd="0" presId="urn:microsoft.com/office/officeart/2018/2/layout/IconCircleList"/>
    <dgm:cxn modelId="{BA74B5DC-D10B-9C46-A3D6-308B18A92A7C}" type="presParOf" srcId="{0B90008E-B561-45D1-9820-6CFACD41C81C}" destId="{97E7750D-25B6-41C8-B952-E5204E039BF6}" srcOrd="3" destOrd="0" presId="urn:microsoft.com/office/officeart/2018/2/layout/IconCircleList"/>
    <dgm:cxn modelId="{30C84A3C-BA4F-1D4A-9021-64A40F978E46}" type="presParOf" srcId="{532BF238-67C2-4FF7-8653-D418C2A73665}" destId="{3BAFFC08-DB2B-4BAB-8283-00EEE7ADBBC0}" srcOrd="3" destOrd="0" presId="urn:microsoft.com/office/officeart/2018/2/layout/IconCircleList"/>
    <dgm:cxn modelId="{50A6AD19-F8C2-914C-882C-C8F509CB3255}" type="presParOf" srcId="{532BF238-67C2-4FF7-8653-D418C2A73665}" destId="{CE266434-4209-4787-A03A-E885F6029551}" srcOrd="4" destOrd="0" presId="urn:microsoft.com/office/officeart/2018/2/layout/IconCircleList"/>
    <dgm:cxn modelId="{B7F7B29B-5B26-644D-B51D-E0A3E41AB7E1}" type="presParOf" srcId="{CE266434-4209-4787-A03A-E885F6029551}" destId="{53A0F566-1069-4E23-8EC9-FA5F88C98DB7}" srcOrd="0" destOrd="0" presId="urn:microsoft.com/office/officeart/2018/2/layout/IconCircleList"/>
    <dgm:cxn modelId="{A42962BB-760E-B54E-B5BC-53E9AF6BC62D}" type="presParOf" srcId="{CE266434-4209-4787-A03A-E885F6029551}" destId="{B5805354-F996-49CF-BAE8-17CA85E39E4F}" srcOrd="1" destOrd="0" presId="urn:microsoft.com/office/officeart/2018/2/layout/IconCircleList"/>
    <dgm:cxn modelId="{C9368B16-E3A9-5149-A45F-A603261B6A89}" type="presParOf" srcId="{CE266434-4209-4787-A03A-E885F6029551}" destId="{36738C25-F033-424A-955B-C870058D0B02}" srcOrd="2" destOrd="0" presId="urn:microsoft.com/office/officeart/2018/2/layout/IconCircleList"/>
    <dgm:cxn modelId="{DEFE6F6C-A756-9747-A101-5AE2AF492582}" type="presParOf" srcId="{CE266434-4209-4787-A03A-E885F6029551}" destId="{5479A387-8697-4CE5-86B5-6448209F7EBA}" srcOrd="3" destOrd="0" presId="urn:microsoft.com/office/officeart/2018/2/layout/IconCircleList"/>
    <dgm:cxn modelId="{CAC4D9CE-C56E-9E48-9625-69FAB3B2EFBC}" type="presParOf" srcId="{532BF238-67C2-4FF7-8653-D418C2A73665}" destId="{691FA0D5-FD0C-4308-9D15-5EBE80486362}" srcOrd="5" destOrd="0" presId="urn:microsoft.com/office/officeart/2018/2/layout/IconCircleList"/>
    <dgm:cxn modelId="{A4946BBE-1B73-7A4F-A0F6-5DFFA6CF1C97}" type="presParOf" srcId="{532BF238-67C2-4FF7-8653-D418C2A73665}" destId="{DF32C13E-B971-40C7-9902-7CE049E02087}" srcOrd="6" destOrd="0" presId="urn:microsoft.com/office/officeart/2018/2/layout/IconCircleList"/>
    <dgm:cxn modelId="{5DAFE07A-9826-3A48-AD0B-AC89EC668A44}" type="presParOf" srcId="{DF32C13E-B971-40C7-9902-7CE049E02087}" destId="{D9B3E5A7-9BBF-4C87-B2C6-74F14D5B774A}" srcOrd="0" destOrd="0" presId="urn:microsoft.com/office/officeart/2018/2/layout/IconCircleList"/>
    <dgm:cxn modelId="{3054F07F-DB2F-E04F-B739-AF754A9BFCB6}" type="presParOf" srcId="{DF32C13E-B971-40C7-9902-7CE049E02087}" destId="{1A391806-383C-468F-A92E-2F5694130684}" srcOrd="1" destOrd="0" presId="urn:microsoft.com/office/officeart/2018/2/layout/IconCircleList"/>
    <dgm:cxn modelId="{09489C5C-5056-C249-8054-FD8213D2C258}" type="presParOf" srcId="{DF32C13E-B971-40C7-9902-7CE049E02087}" destId="{FE601B97-FD63-49B6-903A-D9087C88699E}" srcOrd="2" destOrd="0" presId="urn:microsoft.com/office/officeart/2018/2/layout/IconCircleList"/>
    <dgm:cxn modelId="{B272E1EA-7A4E-A341-8FE7-C69CCBCC6D3A}" type="presParOf" srcId="{DF32C13E-B971-40C7-9902-7CE049E02087}" destId="{C1C58C3A-57A6-49A2-A317-BEE1F9DD504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2770C-D184-4261-91DF-1558E85AF1AF}"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5E66AE-4E91-49B3-9051-B8E1922DD537}">
      <dgm:prSet custT="1"/>
      <dgm:spPr/>
      <dgm:t>
        <a:bodyPr/>
        <a:lstStyle/>
        <a:p>
          <a:pPr>
            <a:lnSpc>
              <a:spcPct val="100000"/>
            </a:lnSpc>
          </a:pPr>
          <a:r>
            <a:rPr lang="en-US" sz="1800" dirty="0"/>
            <a:t>The webinar is being recorded. </a:t>
          </a:r>
        </a:p>
        <a:p>
          <a:pPr>
            <a:lnSpc>
              <a:spcPct val="100000"/>
            </a:lnSpc>
          </a:pPr>
          <a:r>
            <a:rPr lang="en-US" sz="1800" dirty="0"/>
            <a:t>The recording will be made available.</a:t>
          </a:r>
        </a:p>
      </dgm:t>
    </dgm:pt>
    <dgm:pt modelId="{01279614-6EEF-4C41-B5C1-0DF94DF8DA8D}" type="parTrans" cxnId="{75546989-4F2B-441A-99B5-FBF1F24CECC9}">
      <dgm:prSet/>
      <dgm:spPr/>
      <dgm:t>
        <a:bodyPr/>
        <a:lstStyle/>
        <a:p>
          <a:endParaRPr lang="en-US"/>
        </a:p>
      </dgm:t>
    </dgm:pt>
    <dgm:pt modelId="{0B5DE56D-2EF2-4ADB-9E28-3DFA7FFD74A7}" type="sibTrans" cxnId="{75546989-4F2B-441A-99B5-FBF1F24CECC9}">
      <dgm:prSet/>
      <dgm:spPr/>
      <dgm:t>
        <a:bodyPr/>
        <a:lstStyle/>
        <a:p>
          <a:endParaRPr lang="en-US"/>
        </a:p>
      </dgm:t>
    </dgm:pt>
    <dgm:pt modelId="{3A3A13ED-735F-47F9-8A2D-B9BEBEA2E287}">
      <dgm:prSet custT="1"/>
      <dgm:spPr/>
      <dgm:t>
        <a:bodyPr/>
        <a:lstStyle/>
        <a:p>
          <a:pPr>
            <a:lnSpc>
              <a:spcPct val="100000"/>
            </a:lnSpc>
          </a:pPr>
          <a:r>
            <a:rPr lang="en-US" sz="1800" dirty="0"/>
            <a:t>Questions will be taken via the Questions box on the right side of your screen. Please enter your question at any time. We’ll take as many of them as time permits at the end of the webinar.</a:t>
          </a:r>
        </a:p>
      </dgm:t>
    </dgm:pt>
    <dgm:pt modelId="{285E6C67-176E-4BBB-900A-C92C62079FA8}" type="parTrans" cxnId="{A45146E6-E256-424C-9037-6F1C3A56CCAC}">
      <dgm:prSet/>
      <dgm:spPr/>
      <dgm:t>
        <a:bodyPr/>
        <a:lstStyle/>
        <a:p>
          <a:endParaRPr lang="en-US"/>
        </a:p>
      </dgm:t>
    </dgm:pt>
    <dgm:pt modelId="{AE6A01D8-DF36-47FC-AF0F-4BB40E73C9A3}" type="sibTrans" cxnId="{A45146E6-E256-424C-9037-6F1C3A56CCAC}">
      <dgm:prSet/>
      <dgm:spPr/>
      <dgm:t>
        <a:bodyPr/>
        <a:lstStyle/>
        <a:p>
          <a:endParaRPr lang="en-US"/>
        </a:p>
      </dgm:t>
    </dgm:pt>
    <dgm:pt modelId="{D033BFF0-5FD6-4449-B3E5-C62BB40FEC73}" type="pres">
      <dgm:prSet presAssocID="{6EA2770C-D184-4261-91DF-1558E85AF1AF}" presName="root" presStyleCnt="0">
        <dgm:presLayoutVars>
          <dgm:dir/>
          <dgm:resizeHandles val="exact"/>
        </dgm:presLayoutVars>
      </dgm:prSet>
      <dgm:spPr/>
    </dgm:pt>
    <dgm:pt modelId="{0E96A2A4-1AF5-4407-9F0A-9B6DE8604C30}" type="pres">
      <dgm:prSet presAssocID="{F55E66AE-4E91-49B3-9051-B8E1922DD537}" presName="compNode" presStyleCnt="0"/>
      <dgm:spPr/>
    </dgm:pt>
    <dgm:pt modelId="{5321B23E-93FE-4293-80C3-1717AD0258BD}" type="pres">
      <dgm:prSet presAssocID="{F55E66AE-4E91-49B3-9051-B8E1922DD5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0B083856-FBED-47F9-B8D7-AA1EED7CAE40}" type="pres">
      <dgm:prSet presAssocID="{F55E66AE-4E91-49B3-9051-B8E1922DD537}" presName="spaceRect" presStyleCnt="0"/>
      <dgm:spPr/>
    </dgm:pt>
    <dgm:pt modelId="{A93AD871-3A6B-4BDA-A875-4AD03F81D328}" type="pres">
      <dgm:prSet presAssocID="{F55E66AE-4E91-49B3-9051-B8E1922DD537}" presName="textRect" presStyleLbl="revTx" presStyleIdx="0" presStyleCnt="2">
        <dgm:presLayoutVars>
          <dgm:chMax val="1"/>
          <dgm:chPref val="1"/>
        </dgm:presLayoutVars>
      </dgm:prSet>
      <dgm:spPr/>
    </dgm:pt>
    <dgm:pt modelId="{66FBE221-99B0-49E6-9596-149F1ED1E4E6}" type="pres">
      <dgm:prSet presAssocID="{0B5DE56D-2EF2-4ADB-9E28-3DFA7FFD74A7}" presName="sibTrans" presStyleCnt="0"/>
      <dgm:spPr/>
    </dgm:pt>
    <dgm:pt modelId="{89676483-7FB4-486B-9A12-4BDA9F7EBA85}" type="pres">
      <dgm:prSet presAssocID="{3A3A13ED-735F-47F9-8A2D-B9BEBEA2E287}" presName="compNode" presStyleCnt="0"/>
      <dgm:spPr/>
    </dgm:pt>
    <dgm:pt modelId="{E3011251-418A-4AD0-8100-8DF879387EC4}" type="pres">
      <dgm:prSet presAssocID="{3A3A13ED-735F-47F9-8A2D-B9BEBEA2E2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1DE2A1A7-9573-49D1-9887-B5873F62EEC0}" type="pres">
      <dgm:prSet presAssocID="{3A3A13ED-735F-47F9-8A2D-B9BEBEA2E287}" presName="spaceRect" presStyleCnt="0"/>
      <dgm:spPr/>
    </dgm:pt>
    <dgm:pt modelId="{7D9CFB4F-4089-4BD5-81E5-419DA7BBB5AE}" type="pres">
      <dgm:prSet presAssocID="{3A3A13ED-735F-47F9-8A2D-B9BEBEA2E287}" presName="textRect" presStyleLbl="revTx" presStyleIdx="1" presStyleCnt="2" custScaleX="107966">
        <dgm:presLayoutVars>
          <dgm:chMax val="1"/>
          <dgm:chPref val="1"/>
        </dgm:presLayoutVars>
      </dgm:prSet>
      <dgm:spPr/>
    </dgm:pt>
  </dgm:ptLst>
  <dgm:cxnLst>
    <dgm:cxn modelId="{91590738-6917-604D-BE9E-54A1F98406F6}" type="presOf" srcId="{3A3A13ED-735F-47F9-8A2D-B9BEBEA2E287}" destId="{7D9CFB4F-4089-4BD5-81E5-419DA7BBB5AE}" srcOrd="0" destOrd="0" presId="urn:microsoft.com/office/officeart/2018/2/layout/IconLabelList"/>
    <dgm:cxn modelId="{204FB55A-2946-9843-AF18-160935F0380A}" type="presOf" srcId="{6EA2770C-D184-4261-91DF-1558E85AF1AF}" destId="{D033BFF0-5FD6-4449-B3E5-C62BB40FEC73}" srcOrd="0" destOrd="0" presId="urn:microsoft.com/office/officeart/2018/2/layout/IconLabelList"/>
    <dgm:cxn modelId="{75546989-4F2B-441A-99B5-FBF1F24CECC9}" srcId="{6EA2770C-D184-4261-91DF-1558E85AF1AF}" destId="{F55E66AE-4E91-49B3-9051-B8E1922DD537}" srcOrd="0" destOrd="0" parTransId="{01279614-6EEF-4C41-B5C1-0DF94DF8DA8D}" sibTransId="{0B5DE56D-2EF2-4ADB-9E28-3DFA7FFD74A7}"/>
    <dgm:cxn modelId="{B937A9C4-F7F0-3A40-A1E7-0AB74C4FFE67}" type="presOf" srcId="{F55E66AE-4E91-49B3-9051-B8E1922DD537}" destId="{A93AD871-3A6B-4BDA-A875-4AD03F81D328}" srcOrd="0" destOrd="0" presId="urn:microsoft.com/office/officeart/2018/2/layout/IconLabelList"/>
    <dgm:cxn modelId="{A45146E6-E256-424C-9037-6F1C3A56CCAC}" srcId="{6EA2770C-D184-4261-91DF-1558E85AF1AF}" destId="{3A3A13ED-735F-47F9-8A2D-B9BEBEA2E287}" srcOrd="1" destOrd="0" parTransId="{285E6C67-176E-4BBB-900A-C92C62079FA8}" sibTransId="{AE6A01D8-DF36-47FC-AF0F-4BB40E73C9A3}"/>
    <dgm:cxn modelId="{5AA95C38-BCC8-3B44-9610-877276B3928A}" type="presParOf" srcId="{D033BFF0-5FD6-4449-B3E5-C62BB40FEC73}" destId="{0E96A2A4-1AF5-4407-9F0A-9B6DE8604C30}" srcOrd="0" destOrd="0" presId="urn:microsoft.com/office/officeart/2018/2/layout/IconLabelList"/>
    <dgm:cxn modelId="{49EC126A-F3C7-EC4F-946D-32C8A2941754}" type="presParOf" srcId="{0E96A2A4-1AF5-4407-9F0A-9B6DE8604C30}" destId="{5321B23E-93FE-4293-80C3-1717AD0258BD}" srcOrd="0" destOrd="0" presId="urn:microsoft.com/office/officeart/2018/2/layout/IconLabelList"/>
    <dgm:cxn modelId="{88B14400-6093-0547-A861-E7263EB29B6F}" type="presParOf" srcId="{0E96A2A4-1AF5-4407-9F0A-9B6DE8604C30}" destId="{0B083856-FBED-47F9-B8D7-AA1EED7CAE40}" srcOrd="1" destOrd="0" presId="urn:microsoft.com/office/officeart/2018/2/layout/IconLabelList"/>
    <dgm:cxn modelId="{DB853B48-2A02-CB42-9723-B4966A75A4F2}" type="presParOf" srcId="{0E96A2A4-1AF5-4407-9F0A-9B6DE8604C30}" destId="{A93AD871-3A6B-4BDA-A875-4AD03F81D328}" srcOrd="2" destOrd="0" presId="urn:microsoft.com/office/officeart/2018/2/layout/IconLabelList"/>
    <dgm:cxn modelId="{7CB0C3ED-19FE-5449-B51F-BDF110B01825}" type="presParOf" srcId="{D033BFF0-5FD6-4449-B3E5-C62BB40FEC73}" destId="{66FBE221-99B0-49E6-9596-149F1ED1E4E6}" srcOrd="1" destOrd="0" presId="urn:microsoft.com/office/officeart/2018/2/layout/IconLabelList"/>
    <dgm:cxn modelId="{49314DA1-708C-C648-9C6B-176C70B8C423}" type="presParOf" srcId="{D033BFF0-5FD6-4449-B3E5-C62BB40FEC73}" destId="{89676483-7FB4-486B-9A12-4BDA9F7EBA85}" srcOrd="2" destOrd="0" presId="urn:microsoft.com/office/officeart/2018/2/layout/IconLabelList"/>
    <dgm:cxn modelId="{BA0DF079-1118-9E46-926E-5F7A5F2F3CC0}" type="presParOf" srcId="{89676483-7FB4-486B-9A12-4BDA9F7EBA85}" destId="{E3011251-418A-4AD0-8100-8DF879387EC4}" srcOrd="0" destOrd="0" presId="urn:microsoft.com/office/officeart/2018/2/layout/IconLabelList"/>
    <dgm:cxn modelId="{1319CBF4-4E1D-6A42-8559-1D7DCEC35148}" type="presParOf" srcId="{89676483-7FB4-486B-9A12-4BDA9F7EBA85}" destId="{1DE2A1A7-9573-49D1-9887-B5873F62EEC0}" srcOrd="1" destOrd="0" presId="urn:microsoft.com/office/officeart/2018/2/layout/IconLabelList"/>
    <dgm:cxn modelId="{71DC7B00-68DB-C94E-B01D-0741786AED3B}" type="presParOf" srcId="{89676483-7FB4-486B-9A12-4BDA9F7EBA85}" destId="{7D9CFB4F-4089-4BD5-81E5-419DA7BBB5A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C98DB-2774-4128-BAFC-B897165F38C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2487F9-8075-40FD-8899-44F1CA9B1BF6}">
      <dgm:prSet/>
      <dgm:spPr/>
      <dgm:t>
        <a:bodyPr/>
        <a:lstStyle/>
        <a:p>
          <a:pPr>
            <a:lnSpc>
              <a:spcPct val="100000"/>
            </a:lnSpc>
          </a:pPr>
          <a:r>
            <a:rPr lang="en-US" dirty="0"/>
            <a:t>Please ask your questions using the Q&amp;A Box on the right side of your screens</a:t>
          </a:r>
        </a:p>
      </dgm:t>
    </dgm:pt>
    <dgm:pt modelId="{A1AFFCA3-6D57-4028-820F-3C3BF7E5E9FB}" type="parTrans" cxnId="{E46F5E11-378A-417C-8669-76E0E8E64F5A}">
      <dgm:prSet/>
      <dgm:spPr/>
      <dgm:t>
        <a:bodyPr/>
        <a:lstStyle/>
        <a:p>
          <a:endParaRPr lang="en-US"/>
        </a:p>
      </dgm:t>
    </dgm:pt>
    <dgm:pt modelId="{036CF02F-B0A4-42F2-A5C1-6D7D67F53BC2}" type="sibTrans" cxnId="{E46F5E11-378A-417C-8669-76E0E8E64F5A}">
      <dgm:prSet/>
      <dgm:spPr/>
      <dgm:t>
        <a:bodyPr/>
        <a:lstStyle/>
        <a:p>
          <a:endParaRPr lang="en-US"/>
        </a:p>
      </dgm:t>
    </dgm:pt>
    <dgm:pt modelId="{FCAE7538-463F-412A-B2DB-A2B3EE249F95}">
      <dgm:prSet/>
      <dgm:spPr/>
      <dgm:t>
        <a:bodyPr/>
        <a:lstStyle/>
        <a:p>
          <a:pPr>
            <a:lnSpc>
              <a:spcPct val="100000"/>
            </a:lnSpc>
          </a:pPr>
          <a:r>
            <a:rPr lang="en-US"/>
            <a:t>We will take up questions in the sequence in which they are received</a:t>
          </a:r>
        </a:p>
      </dgm:t>
    </dgm:pt>
    <dgm:pt modelId="{7DB7D33C-0DAA-4085-84E0-FA6D23A38CD8}" type="parTrans" cxnId="{77882C0E-5857-4D50-BE4A-2ACE7C6F3760}">
      <dgm:prSet/>
      <dgm:spPr/>
      <dgm:t>
        <a:bodyPr/>
        <a:lstStyle/>
        <a:p>
          <a:endParaRPr lang="en-US"/>
        </a:p>
      </dgm:t>
    </dgm:pt>
    <dgm:pt modelId="{77394412-DC00-4905-83D3-7607AC4C072F}" type="sibTrans" cxnId="{77882C0E-5857-4D50-BE4A-2ACE7C6F3760}">
      <dgm:prSet/>
      <dgm:spPr/>
      <dgm:t>
        <a:bodyPr/>
        <a:lstStyle/>
        <a:p>
          <a:endParaRPr lang="en-US"/>
        </a:p>
      </dgm:t>
    </dgm:pt>
    <dgm:pt modelId="{8EB554AD-01A7-41FC-B4D2-14B837592F18}">
      <dgm:prSet/>
      <dgm:spPr/>
      <dgm:t>
        <a:bodyPr/>
        <a:lstStyle/>
        <a:p>
          <a:pPr>
            <a:lnSpc>
              <a:spcPct val="100000"/>
            </a:lnSpc>
          </a:pPr>
          <a:r>
            <a:rPr lang="en-US"/>
            <a:t>We appreciate your cooperation!</a:t>
          </a:r>
        </a:p>
      </dgm:t>
    </dgm:pt>
    <dgm:pt modelId="{2331016A-B1BB-4A1B-AB36-AEDE33FDA258}" type="parTrans" cxnId="{85E070FA-E5DE-4DE8-83A1-906A00995943}">
      <dgm:prSet/>
      <dgm:spPr/>
      <dgm:t>
        <a:bodyPr/>
        <a:lstStyle/>
        <a:p>
          <a:endParaRPr lang="en-US"/>
        </a:p>
      </dgm:t>
    </dgm:pt>
    <dgm:pt modelId="{5839500E-6052-46C1-9960-698343E21B36}" type="sibTrans" cxnId="{85E070FA-E5DE-4DE8-83A1-906A00995943}">
      <dgm:prSet/>
      <dgm:spPr/>
      <dgm:t>
        <a:bodyPr/>
        <a:lstStyle/>
        <a:p>
          <a:endParaRPr lang="en-US"/>
        </a:p>
      </dgm:t>
    </dgm:pt>
    <dgm:pt modelId="{E23C98CE-0053-4E29-8AD2-EA4476D13B92}" type="pres">
      <dgm:prSet presAssocID="{549C98DB-2774-4128-BAFC-B897165F38CC}" presName="root" presStyleCnt="0">
        <dgm:presLayoutVars>
          <dgm:dir/>
          <dgm:resizeHandles val="exact"/>
        </dgm:presLayoutVars>
      </dgm:prSet>
      <dgm:spPr/>
    </dgm:pt>
    <dgm:pt modelId="{1F23AA82-8167-4E86-8F08-BA2873268A89}" type="pres">
      <dgm:prSet presAssocID="{F32487F9-8075-40FD-8899-44F1CA9B1BF6}" presName="compNode" presStyleCnt="0"/>
      <dgm:spPr/>
    </dgm:pt>
    <dgm:pt modelId="{C00305C9-742E-4EFC-BA01-29520E5D10EA}" type="pres">
      <dgm:prSet presAssocID="{F32487F9-8075-40FD-8899-44F1CA9B1BF6}" presName="bgRect" presStyleLbl="bgShp" presStyleIdx="0" presStyleCnt="3"/>
      <dgm:spPr/>
    </dgm:pt>
    <dgm:pt modelId="{C1A4E391-2D0E-40B4-B329-311FC4045E21}" type="pres">
      <dgm:prSet presAssocID="{F32487F9-8075-40FD-8899-44F1CA9B1B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FEDB33E7-37BA-47A0-B0EC-940D5D069025}" type="pres">
      <dgm:prSet presAssocID="{F32487F9-8075-40FD-8899-44F1CA9B1BF6}" presName="spaceRect" presStyleCnt="0"/>
      <dgm:spPr/>
    </dgm:pt>
    <dgm:pt modelId="{36A7E0A0-FD41-4914-9440-EF8A01ABE06D}" type="pres">
      <dgm:prSet presAssocID="{F32487F9-8075-40FD-8899-44F1CA9B1BF6}" presName="parTx" presStyleLbl="revTx" presStyleIdx="0" presStyleCnt="3">
        <dgm:presLayoutVars>
          <dgm:chMax val="0"/>
          <dgm:chPref val="0"/>
        </dgm:presLayoutVars>
      </dgm:prSet>
      <dgm:spPr/>
    </dgm:pt>
    <dgm:pt modelId="{83473928-501C-4F07-B647-9B1B04202683}" type="pres">
      <dgm:prSet presAssocID="{036CF02F-B0A4-42F2-A5C1-6D7D67F53BC2}" presName="sibTrans" presStyleCnt="0"/>
      <dgm:spPr/>
    </dgm:pt>
    <dgm:pt modelId="{6131771E-C2BB-4397-82E0-02DE315A17DE}" type="pres">
      <dgm:prSet presAssocID="{FCAE7538-463F-412A-B2DB-A2B3EE249F95}" presName="compNode" presStyleCnt="0"/>
      <dgm:spPr/>
    </dgm:pt>
    <dgm:pt modelId="{E7321911-BAD9-4064-99B2-FC944371D435}" type="pres">
      <dgm:prSet presAssocID="{FCAE7538-463F-412A-B2DB-A2B3EE249F95}" presName="bgRect" presStyleLbl="bgShp" presStyleIdx="1" presStyleCnt="3"/>
      <dgm:spPr/>
    </dgm:pt>
    <dgm:pt modelId="{B0DD5A02-F7D7-4944-8BF1-AC85374A00CD}" type="pres">
      <dgm:prSet presAssocID="{FCAE7538-463F-412A-B2DB-A2B3EE249F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5EB77A1-C18C-4DC8-80E6-2A20A88545F4}" type="pres">
      <dgm:prSet presAssocID="{FCAE7538-463F-412A-B2DB-A2B3EE249F95}" presName="spaceRect" presStyleCnt="0"/>
      <dgm:spPr/>
    </dgm:pt>
    <dgm:pt modelId="{CCC71FEE-95C7-4A48-8B84-D1CF00738E1C}" type="pres">
      <dgm:prSet presAssocID="{FCAE7538-463F-412A-B2DB-A2B3EE249F95}" presName="parTx" presStyleLbl="revTx" presStyleIdx="1" presStyleCnt="3">
        <dgm:presLayoutVars>
          <dgm:chMax val="0"/>
          <dgm:chPref val="0"/>
        </dgm:presLayoutVars>
      </dgm:prSet>
      <dgm:spPr/>
    </dgm:pt>
    <dgm:pt modelId="{D8C9FD84-F14D-4E20-966E-F0851E4C4B82}" type="pres">
      <dgm:prSet presAssocID="{77394412-DC00-4905-83D3-7607AC4C072F}" presName="sibTrans" presStyleCnt="0"/>
      <dgm:spPr/>
    </dgm:pt>
    <dgm:pt modelId="{8656CCFB-91FB-4252-81C1-EDA5E16FF193}" type="pres">
      <dgm:prSet presAssocID="{8EB554AD-01A7-41FC-B4D2-14B837592F18}" presName="compNode" presStyleCnt="0"/>
      <dgm:spPr/>
    </dgm:pt>
    <dgm:pt modelId="{F6D7C6FD-7A9E-47BA-8B1E-40196310D2F4}" type="pres">
      <dgm:prSet presAssocID="{8EB554AD-01A7-41FC-B4D2-14B837592F18}" presName="bgRect" presStyleLbl="bgShp" presStyleIdx="2" presStyleCnt="3"/>
      <dgm:spPr/>
    </dgm:pt>
    <dgm:pt modelId="{CD8CAB8D-07AE-4D97-8C21-9F0E25FD842F}" type="pres">
      <dgm:prSet presAssocID="{8EB554AD-01A7-41FC-B4D2-14B837592F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3EFE85E-173C-4E9B-A6DE-6CBD49F8006F}" type="pres">
      <dgm:prSet presAssocID="{8EB554AD-01A7-41FC-B4D2-14B837592F18}" presName="spaceRect" presStyleCnt="0"/>
      <dgm:spPr/>
    </dgm:pt>
    <dgm:pt modelId="{B7A1A401-2C1F-45A3-9DF2-FEE450366B58}" type="pres">
      <dgm:prSet presAssocID="{8EB554AD-01A7-41FC-B4D2-14B837592F18}" presName="parTx" presStyleLbl="revTx" presStyleIdx="2" presStyleCnt="3">
        <dgm:presLayoutVars>
          <dgm:chMax val="0"/>
          <dgm:chPref val="0"/>
        </dgm:presLayoutVars>
      </dgm:prSet>
      <dgm:spPr/>
    </dgm:pt>
  </dgm:ptLst>
  <dgm:cxnLst>
    <dgm:cxn modelId="{77882C0E-5857-4D50-BE4A-2ACE7C6F3760}" srcId="{549C98DB-2774-4128-BAFC-B897165F38CC}" destId="{FCAE7538-463F-412A-B2DB-A2B3EE249F95}" srcOrd="1" destOrd="0" parTransId="{7DB7D33C-0DAA-4085-84E0-FA6D23A38CD8}" sibTransId="{77394412-DC00-4905-83D3-7607AC4C072F}"/>
    <dgm:cxn modelId="{E46F5E11-378A-417C-8669-76E0E8E64F5A}" srcId="{549C98DB-2774-4128-BAFC-B897165F38CC}" destId="{F32487F9-8075-40FD-8899-44F1CA9B1BF6}" srcOrd="0" destOrd="0" parTransId="{A1AFFCA3-6D57-4028-820F-3C3BF7E5E9FB}" sibTransId="{036CF02F-B0A4-42F2-A5C1-6D7D67F53BC2}"/>
    <dgm:cxn modelId="{BFDB6518-38E5-418E-821F-1CCB4AEF34BB}" type="presOf" srcId="{549C98DB-2774-4128-BAFC-B897165F38CC}" destId="{E23C98CE-0053-4E29-8AD2-EA4476D13B92}" srcOrd="0" destOrd="0" presId="urn:microsoft.com/office/officeart/2018/2/layout/IconVerticalSolidList"/>
    <dgm:cxn modelId="{2F3B2732-E4FE-4308-8759-81C78DD975E1}" type="presOf" srcId="{8EB554AD-01A7-41FC-B4D2-14B837592F18}" destId="{B7A1A401-2C1F-45A3-9DF2-FEE450366B58}" srcOrd="0" destOrd="0" presId="urn:microsoft.com/office/officeart/2018/2/layout/IconVerticalSolidList"/>
    <dgm:cxn modelId="{1B566E36-EB5E-429A-8E23-B0BC3939C85E}" type="presOf" srcId="{FCAE7538-463F-412A-B2DB-A2B3EE249F95}" destId="{CCC71FEE-95C7-4A48-8B84-D1CF00738E1C}" srcOrd="0" destOrd="0" presId="urn:microsoft.com/office/officeart/2018/2/layout/IconVerticalSolidList"/>
    <dgm:cxn modelId="{99BF7191-2CF2-4BE0-A589-F8CA48F47E4B}" type="presOf" srcId="{F32487F9-8075-40FD-8899-44F1CA9B1BF6}" destId="{36A7E0A0-FD41-4914-9440-EF8A01ABE06D}" srcOrd="0" destOrd="0" presId="urn:microsoft.com/office/officeart/2018/2/layout/IconVerticalSolidList"/>
    <dgm:cxn modelId="{85E070FA-E5DE-4DE8-83A1-906A00995943}" srcId="{549C98DB-2774-4128-BAFC-B897165F38CC}" destId="{8EB554AD-01A7-41FC-B4D2-14B837592F18}" srcOrd="2" destOrd="0" parTransId="{2331016A-B1BB-4A1B-AB36-AEDE33FDA258}" sibTransId="{5839500E-6052-46C1-9960-698343E21B36}"/>
    <dgm:cxn modelId="{30B2E5A0-16E2-4BFD-BE2E-285D9CBA6879}" type="presParOf" srcId="{E23C98CE-0053-4E29-8AD2-EA4476D13B92}" destId="{1F23AA82-8167-4E86-8F08-BA2873268A89}" srcOrd="0" destOrd="0" presId="urn:microsoft.com/office/officeart/2018/2/layout/IconVerticalSolidList"/>
    <dgm:cxn modelId="{6981463E-BE2D-4263-835D-F53964629E75}" type="presParOf" srcId="{1F23AA82-8167-4E86-8F08-BA2873268A89}" destId="{C00305C9-742E-4EFC-BA01-29520E5D10EA}" srcOrd="0" destOrd="0" presId="urn:microsoft.com/office/officeart/2018/2/layout/IconVerticalSolidList"/>
    <dgm:cxn modelId="{925F3175-7320-4F5E-9A20-8063AC660F1B}" type="presParOf" srcId="{1F23AA82-8167-4E86-8F08-BA2873268A89}" destId="{C1A4E391-2D0E-40B4-B329-311FC4045E21}" srcOrd="1" destOrd="0" presId="urn:microsoft.com/office/officeart/2018/2/layout/IconVerticalSolidList"/>
    <dgm:cxn modelId="{A8DFC459-EC89-46CD-B080-952A9D19EC4C}" type="presParOf" srcId="{1F23AA82-8167-4E86-8F08-BA2873268A89}" destId="{FEDB33E7-37BA-47A0-B0EC-940D5D069025}" srcOrd="2" destOrd="0" presId="urn:microsoft.com/office/officeart/2018/2/layout/IconVerticalSolidList"/>
    <dgm:cxn modelId="{99D8E7F2-A9A5-45FB-AC49-2770DD300A52}" type="presParOf" srcId="{1F23AA82-8167-4E86-8F08-BA2873268A89}" destId="{36A7E0A0-FD41-4914-9440-EF8A01ABE06D}" srcOrd="3" destOrd="0" presId="urn:microsoft.com/office/officeart/2018/2/layout/IconVerticalSolidList"/>
    <dgm:cxn modelId="{EB53C9B9-A684-4184-8B27-7784E8C89E2F}" type="presParOf" srcId="{E23C98CE-0053-4E29-8AD2-EA4476D13B92}" destId="{83473928-501C-4F07-B647-9B1B04202683}" srcOrd="1" destOrd="0" presId="urn:microsoft.com/office/officeart/2018/2/layout/IconVerticalSolidList"/>
    <dgm:cxn modelId="{BE770848-6DB3-4688-8ABE-99CD6460B253}" type="presParOf" srcId="{E23C98CE-0053-4E29-8AD2-EA4476D13B92}" destId="{6131771E-C2BB-4397-82E0-02DE315A17DE}" srcOrd="2" destOrd="0" presId="urn:microsoft.com/office/officeart/2018/2/layout/IconVerticalSolidList"/>
    <dgm:cxn modelId="{E1F7EB9E-A81A-457C-84FC-42322564D719}" type="presParOf" srcId="{6131771E-C2BB-4397-82E0-02DE315A17DE}" destId="{E7321911-BAD9-4064-99B2-FC944371D435}" srcOrd="0" destOrd="0" presId="urn:microsoft.com/office/officeart/2018/2/layout/IconVerticalSolidList"/>
    <dgm:cxn modelId="{812945A3-DCB5-4C44-AC82-59C0B210BABA}" type="presParOf" srcId="{6131771E-C2BB-4397-82E0-02DE315A17DE}" destId="{B0DD5A02-F7D7-4944-8BF1-AC85374A00CD}" srcOrd="1" destOrd="0" presId="urn:microsoft.com/office/officeart/2018/2/layout/IconVerticalSolidList"/>
    <dgm:cxn modelId="{C8EE20E1-5568-43AF-8ACA-724F37024923}" type="presParOf" srcId="{6131771E-C2BB-4397-82E0-02DE315A17DE}" destId="{55EB77A1-C18C-4DC8-80E6-2A20A88545F4}" srcOrd="2" destOrd="0" presId="urn:microsoft.com/office/officeart/2018/2/layout/IconVerticalSolidList"/>
    <dgm:cxn modelId="{DE3FDADC-333B-4BAF-8589-871F7B608171}" type="presParOf" srcId="{6131771E-C2BB-4397-82E0-02DE315A17DE}" destId="{CCC71FEE-95C7-4A48-8B84-D1CF00738E1C}" srcOrd="3" destOrd="0" presId="urn:microsoft.com/office/officeart/2018/2/layout/IconVerticalSolidList"/>
    <dgm:cxn modelId="{44879F93-AF60-4B05-8016-11BAC61DAB34}" type="presParOf" srcId="{E23C98CE-0053-4E29-8AD2-EA4476D13B92}" destId="{D8C9FD84-F14D-4E20-966E-F0851E4C4B82}" srcOrd="3" destOrd="0" presId="urn:microsoft.com/office/officeart/2018/2/layout/IconVerticalSolidList"/>
    <dgm:cxn modelId="{091001D9-FA7F-4C8C-93A5-2B26ADBF0792}" type="presParOf" srcId="{E23C98CE-0053-4E29-8AD2-EA4476D13B92}" destId="{8656CCFB-91FB-4252-81C1-EDA5E16FF193}" srcOrd="4" destOrd="0" presId="urn:microsoft.com/office/officeart/2018/2/layout/IconVerticalSolidList"/>
    <dgm:cxn modelId="{77AE2F01-DA4E-4E0C-8151-BD3CF7A058F1}" type="presParOf" srcId="{8656CCFB-91FB-4252-81C1-EDA5E16FF193}" destId="{F6D7C6FD-7A9E-47BA-8B1E-40196310D2F4}" srcOrd="0" destOrd="0" presId="urn:microsoft.com/office/officeart/2018/2/layout/IconVerticalSolidList"/>
    <dgm:cxn modelId="{2AC78A41-C0DC-4762-A2F4-4897E70DAAC2}" type="presParOf" srcId="{8656CCFB-91FB-4252-81C1-EDA5E16FF193}" destId="{CD8CAB8D-07AE-4D97-8C21-9F0E25FD842F}" srcOrd="1" destOrd="0" presId="urn:microsoft.com/office/officeart/2018/2/layout/IconVerticalSolidList"/>
    <dgm:cxn modelId="{19AF6131-A85C-4318-B4E5-8B64B3BD757F}" type="presParOf" srcId="{8656CCFB-91FB-4252-81C1-EDA5E16FF193}" destId="{53EFE85E-173C-4E9B-A6DE-6CBD49F8006F}" srcOrd="2" destOrd="0" presId="urn:microsoft.com/office/officeart/2018/2/layout/IconVerticalSolidList"/>
    <dgm:cxn modelId="{13F0EAA6-128E-42C4-BF7D-A2545A96C779}" type="presParOf" srcId="{8656CCFB-91FB-4252-81C1-EDA5E16FF193}" destId="{B7A1A401-2C1F-45A3-9DF2-FEE450366B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9CA1B0-988B-4287-8789-EFCE578633F7}"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BA38D0-3C8E-42F0-BEB0-1B21DCFA25D0}">
      <dgm:prSet custT="1"/>
      <dgm:spPr/>
      <dgm:t>
        <a:bodyPr/>
        <a:lstStyle/>
        <a:p>
          <a:pPr>
            <a:defRPr cap="all"/>
          </a:pPr>
          <a:r>
            <a:rPr lang="en-IN" sz="1400" b="0" i="0" dirty="0"/>
            <a:t>Anna </a:t>
          </a:r>
          <a:r>
            <a:rPr lang="en-IN" sz="1400" b="0" i="0" dirty="0" err="1"/>
            <a:t>Radzikowska</a:t>
          </a:r>
          <a:endParaRPr lang="en-IN" sz="1400" b="0" i="0" dirty="0"/>
        </a:p>
        <a:p>
          <a:pPr>
            <a:defRPr cap="all"/>
          </a:pPr>
          <a:r>
            <a:rPr lang="en-IN" sz="1400" b="0" cap="none" dirty="0"/>
            <a:t>anna@mauvius.com </a:t>
          </a:r>
          <a:r>
            <a:rPr lang="en-GB" sz="1400" b="0" cap="none" dirty="0"/>
            <a:t>
@</a:t>
          </a:r>
          <a:r>
            <a:rPr lang="en-IN" sz="1400" b="0" cap="none" dirty="0"/>
            <a:t>AnnaRadzikowsk5</a:t>
          </a:r>
          <a:r>
            <a:rPr lang="en-GB" sz="1400" b="1" dirty="0"/>
            <a:t>
</a:t>
          </a:r>
          <a:endParaRPr lang="en-US" sz="1400" dirty="0"/>
        </a:p>
      </dgm:t>
    </dgm:pt>
    <dgm:pt modelId="{2CCFA5D1-0981-4134-9CC2-B5245D880EB0}" type="parTrans" cxnId="{020F6065-3357-4960-BF7E-552ED6AA8828}">
      <dgm:prSet/>
      <dgm:spPr/>
      <dgm:t>
        <a:bodyPr/>
        <a:lstStyle/>
        <a:p>
          <a:endParaRPr lang="en-US"/>
        </a:p>
      </dgm:t>
    </dgm:pt>
    <dgm:pt modelId="{11996546-55F5-4C2A-8316-CB896AE3FA8A}" type="sibTrans" cxnId="{020F6065-3357-4960-BF7E-552ED6AA8828}">
      <dgm:prSet/>
      <dgm:spPr/>
      <dgm:t>
        <a:bodyPr/>
        <a:lstStyle/>
        <a:p>
          <a:endParaRPr lang="en-US"/>
        </a:p>
      </dgm:t>
    </dgm:pt>
    <dgm:pt modelId="{5730B864-E874-4C6E-A8CC-ED8C7BFB39BB}">
      <dgm:prSet custT="1"/>
      <dgm:spPr/>
      <dgm:t>
        <a:bodyPr/>
        <a:lstStyle/>
        <a:p>
          <a:pPr>
            <a:defRPr cap="all"/>
          </a:pPr>
          <a:r>
            <a:rPr lang="en-GB" sz="1400" b="1" dirty="0"/>
            <a:t>Mahesh Singh</a:t>
          </a:r>
        </a:p>
        <a:p>
          <a:pPr>
            <a:defRPr cap="all"/>
          </a:pPr>
          <a:r>
            <a:rPr lang="en-GB" sz="1400" b="0" cap="none" dirty="0"/>
            <a:t>mahesh@digite.com 
@maheshsingh</a:t>
          </a:r>
          <a:endParaRPr lang="en-US" sz="1400" dirty="0"/>
        </a:p>
      </dgm:t>
    </dgm:pt>
    <dgm:pt modelId="{03D8D52D-C940-4E46-B81E-C557719EE0F9}" type="parTrans" cxnId="{EA845351-D8E6-4464-A7FE-B72B095B6032}">
      <dgm:prSet/>
      <dgm:spPr/>
      <dgm:t>
        <a:bodyPr/>
        <a:lstStyle/>
        <a:p>
          <a:endParaRPr lang="en-US"/>
        </a:p>
      </dgm:t>
    </dgm:pt>
    <dgm:pt modelId="{0F70E554-9CD1-4B6D-90CD-A400DE500B69}" type="sibTrans" cxnId="{EA845351-D8E6-4464-A7FE-B72B095B6032}">
      <dgm:prSet/>
      <dgm:spPr/>
      <dgm:t>
        <a:bodyPr/>
        <a:lstStyle/>
        <a:p>
          <a:endParaRPr lang="en-US"/>
        </a:p>
      </dgm:t>
    </dgm:pt>
    <dgm:pt modelId="{9CC17E18-9D88-4991-A412-BDCA4C28AED9}">
      <dgm:prSet custT="1"/>
      <dgm:spPr/>
      <dgm:t>
        <a:bodyPr/>
        <a:lstStyle/>
        <a:p>
          <a:pPr>
            <a:defRPr cap="all"/>
          </a:pPr>
          <a:r>
            <a:rPr lang="en-GB" sz="1400" b="0" cap="none"/>
            <a:t>www</a:t>
          </a:r>
          <a:r>
            <a:rPr lang="en-GB" sz="1400" b="0" cap="none" dirty="0"/>
            <a:t>.digite.com 
sales@digite.com </a:t>
          </a:r>
          <a:endParaRPr lang="en-US" sz="1400" dirty="0"/>
        </a:p>
      </dgm:t>
    </dgm:pt>
    <dgm:pt modelId="{35CA993E-92C1-42FA-B879-34C10AC7458B}" type="parTrans" cxnId="{1790ADCA-76CC-4CA7-966B-766797558710}">
      <dgm:prSet/>
      <dgm:spPr/>
      <dgm:t>
        <a:bodyPr/>
        <a:lstStyle/>
        <a:p>
          <a:endParaRPr lang="en-US"/>
        </a:p>
      </dgm:t>
    </dgm:pt>
    <dgm:pt modelId="{B0918400-87D5-491C-A5B7-B8E00FCDAAE1}" type="sibTrans" cxnId="{1790ADCA-76CC-4CA7-966B-766797558710}">
      <dgm:prSet/>
      <dgm:spPr/>
      <dgm:t>
        <a:bodyPr/>
        <a:lstStyle/>
        <a:p>
          <a:endParaRPr lang="en-US"/>
        </a:p>
      </dgm:t>
    </dgm:pt>
    <dgm:pt modelId="{ADEC194F-BA5D-4AC6-9B0B-995D5786F144}" type="pres">
      <dgm:prSet presAssocID="{D19CA1B0-988B-4287-8789-EFCE578633F7}" presName="root" presStyleCnt="0">
        <dgm:presLayoutVars>
          <dgm:dir/>
          <dgm:resizeHandles val="exact"/>
        </dgm:presLayoutVars>
      </dgm:prSet>
      <dgm:spPr/>
    </dgm:pt>
    <dgm:pt modelId="{D612C122-A4EA-44A7-B7EC-6C0FC8838F88}" type="pres">
      <dgm:prSet presAssocID="{24BA38D0-3C8E-42F0-BEB0-1B21DCFA25D0}" presName="compNode" presStyleCnt="0"/>
      <dgm:spPr/>
    </dgm:pt>
    <dgm:pt modelId="{617566FB-E975-4C31-8AD9-4C79684513A2}" type="pres">
      <dgm:prSet presAssocID="{24BA38D0-3C8E-42F0-BEB0-1B21DCFA25D0}" presName="iconBgRect" presStyleLbl="bgShp" presStyleIdx="0" presStyleCnt="3"/>
      <dgm:spPr>
        <a:prstGeom prst="round2DiagRect">
          <a:avLst>
            <a:gd name="adj1" fmla="val 29727"/>
            <a:gd name="adj2" fmla="val 0"/>
          </a:avLst>
        </a:prstGeom>
      </dgm:spPr>
    </dgm:pt>
    <dgm:pt modelId="{C7132AF4-A010-4FAE-B9D3-CA2D3C096B20}" type="pres">
      <dgm:prSet presAssocID="{24BA38D0-3C8E-42F0-BEB0-1B21DCFA25D0}" presName="iconRect" presStyleLbl="node1" presStyleIdx="0" presStyleCnt="3" custScaleX="178518" custScaleY="17851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E0143136-8D61-460E-82A7-4862DEBABC04}" type="pres">
      <dgm:prSet presAssocID="{24BA38D0-3C8E-42F0-BEB0-1B21DCFA25D0}" presName="spaceRect" presStyleCnt="0"/>
      <dgm:spPr/>
    </dgm:pt>
    <dgm:pt modelId="{E1525A13-47AD-404F-9F58-02937E84646C}" type="pres">
      <dgm:prSet presAssocID="{24BA38D0-3C8E-42F0-BEB0-1B21DCFA25D0}" presName="textRect" presStyleLbl="revTx" presStyleIdx="0" presStyleCnt="3" custScaleX="189094">
        <dgm:presLayoutVars>
          <dgm:chMax val="1"/>
          <dgm:chPref val="1"/>
        </dgm:presLayoutVars>
      </dgm:prSet>
      <dgm:spPr/>
    </dgm:pt>
    <dgm:pt modelId="{04ED731E-CAEF-4458-B45C-DA9DC3B2FCF0}" type="pres">
      <dgm:prSet presAssocID="{11996546-55F5-4C2A-8316-CB896AE3FA8A}" presName="sibTrans" presStyleCnt="0"/>
      <dgm:spPr/>
    </dgm:pt>
    <dgm:pt modelId="{17C67CDB-72E8-442A-9311-B5EF3E7E2F4B}" type="pres">
      <dgm:prSet presAssocID="{5730B864-E874-4C6E-A8CC-ED8C7BFB39BB}" presName="compNode" presStyleCnt="0"/>
      <dgm:spPr/>
    </dgm:pt>
    <dgm:pt modelId="{3099BA69-6EE3-47FB-92A4-DFCDA004439C}" type="pres">
      <dgm:prSet presAssocID="{5730B864-E874-4C6E-A8CC-ED8C7BFB39BB}" presName="iconBgRect" presStyleLbl="bgShp" presStyleIdx="1" presStyleCnt="3"/>
      <dgm:spPr>
        <a:prstGeom prst="round2DiagRect">
          <a:avLst>
            <a:gd name="adj1" fmla="val 29727"/>
            <a:gd name="adj2" fmla="val 0"/>
          </a:avLst>
        </a:prstGeom>
      </dgm:spPr>
    </dgm:pt>
    <dgm:pt modelId="{03A7C972-6CB1-4385-A653-0C93C3F04650}" type="pres">
      <dgm:prSet presAssocID="{5730B864-E874-4C6E-A8CC-ED8C7BFB39BB}" presName="iconRect" presStyleLbl="node1" presStyleIdx="1" presStyleCnt="3" custScaleX="178518" custScaleY="178518"/>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EEED4836-AF07-4A29-8223-2665B756B959}" type="pres">
      <dgm:prSet presAssocID="{5730B864-E874-4C6E-A8CC-ED8C7BFB39BB}" presName="spaceRect" presStyleCnt="0"/>
      <dgm:spPr/>
    </dgm:pt>
    <dgm:pt modelId="{75E8AA16-EA35-46E3-B6A5-09177F246728}" type="pres">
      <dgm:prSet presAssocID="{5730B864-E874-4C6E-A8CC-ED8C7BFB39BB}" presName="textRect" presStyleLbl="revTx" presStyleIdx="1" presStyleCnt="3" custScaleX="156540">
        <dgm:presLayoutVars>
          <dgm:chMax val="1"/>
          <dgm:chPref val="1"/>
        </dgm:presLayoutVars>
      </dgm:prSet>
      <dgm:spPr/>
    </dgm:pt>
    <dgm:pt modelId="{4909CBCE-1097-4702-81BB-455EDB4C7677}" type="pres">
      <dgm:prSet presAssocID="{0F70E554-9CD1-4B6D-90CD-A400DE500B69}" presName="sibTrans" presStyleCnt="0"/>
      <dgm:spPr/>
    </dgm:pt>
    <dgm:pt modelId="{E6444EF8-414C-4A92-A56D-562856926276}" type="pres">
      <dgm:prSet presAssocID="{9CC17E18-9D88-4991-A412-BDCA4C28AED9}" presName="compNode" presStyleCnt="0"/>
      <dgm:spPr/>
    </dgm:pt>
    <dgm:pt modelId="{039662C4-1D7B-477D-AC3D-C9447A8DA07B}" type="pres">
      <dgm:prSet presAssocID="{9CC17E18-9D88-4991-A412-BDCA4C28AED9}" presName="iconBgRect" presStyleLbl="bgShp" presStyleIdx="2" presStyleCnt="3"/>
      <dgm:spPr>
        <a:prstGeom prst="round2DiagRect">
          <a:avLst>
            <a:gd name="adj1" fmla="val 29727"/>
            <a:gd name="adj2" fmla="val 0"/>
          </a:avLst>
        </a:prstGeom>
      </dgm:spPr>
    </dgm:pt>
    <dgm:pt modelId="{D84447DB-681E-4693-8003-ACF28961D977}" type="pres">
      <dgm:prSet presAssocID="{9CC17E18-9D88-4991-A412-BDCA4C28AED9}" presName="iconRect" presStyleLbl="node1" presStyleIdx="2" presStyleCnt="3" custScaleX="262878" custScaleY="264691"/>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DFE308F6-B571-4BBC-B1D3-B0EE6D8A5352}" type="pres">
      <dgm:prSet presAssocID="{9CC17E18-9D88-4991-A412-BDCA4C28AED9}" presName="spaceRect" presStyleCnt="0"/>
      <dgm:spPr/>
    </dgm:pt>
    <dgm:pt modelId="{F4F9C657-2127-4512-8624-06B30B2050FA}" type="pres">
      <dgm:prSet presAssocID="{9CC17E18-9D88-4991-A412-BDCA4C28AED9}" presName="textRect" presStyleLbl="revTx" presStyleIdx="2" presStyleCnt="3" custScaleX="172873">
        <dgm:presLayoutVars>
          <dgm:chMax val="1"/>
          <dgm:chPref val="1"/>
        </dgm:presLayoutVars>
      </dgm:prSet>
      <dgm:spPr/>
    </dgm:pt>
  </dgm:ptLst>
  <dgm:cxnLst>
    <dgm:cxn modelId="{EBF66D0D-908B-2A4D-94FE-133C949AA48B}" type="presOf" srcId="{9CC17E18-9D88-4991-A412-BDCA4C28AED9}" destId="{F4F9C657-2127-4512-8624-06B30B2050FA}" srcOrd="0" destOrd="0" presId="urn:microsoft.com/office/officeart/2018/5/layout/IconLeafLabelList"/>
    <dgm:cxn modelId="{020F6065-3357-4960-BF7E-552ED6AA8828}" srcId="{D19CA1B0-988B-4287-8789-EFCE578633F7}" destId="{24BA38D0-3C8E-42F0-BEB0-1B21DCFA25D0}" srcOrd="0" destOrd="0" parTransId="{2CCFA5D1-0981-4134-9CC2-B5245D880EB0}" sibTransId="{11996546-55F5-4C2A-8316-CB896AE3FA8A}"/>
    <dgm:cxn modelId="{341B4046-51DF-8640-AD5D-0B6990DB8A83}" type="presOf" srcId="{D19CA1B0-988B-4287-8789-EFCE578633F7}" destId="{ADEC194F-BA5D-4AC6-9B0B-995D5786F144}" srcOrd="0" destOrd="0" presId="urn:microsoft.com/office/officeart/2018/5/layout/IconLeafLabelList"/>
    <dgm:cxn modelId="{EA845351-D8E6-4464-A7FE-B72B095B6032}" srcId="{D19CA1B0-988B-4287-8789-EFCE578633F7}" destId="{5730B864-E874-4C6E-A8CC-ED8C7BFB39BB}" srcOrd="1" destOrd="0" parTransId="{03D8D52D-C940-4E46-B81E-C557719EE0F9}" sibTransId="{0F70E554-9CD1-4B6D-90CD-A400DE500B69}"/>
    <dgm:cxn modelId="{98045AC5-A75F-C443-B50C-2F3230344DA9}" type="presOf" srcId="{5730B864-E874-4C6E-A8CC-ED8C7BFB39BB}" destId="{75E8AA16-EA35-46E3-B6A5-09177F246728}" srcOrd="0" destOrd="0" presId="urn:microsoft.com/office/officeart/2018/5/layout/IconLeafLabelList"/>
    <dgm:cxn modelId="{1790ADCA-76CC-4CA7-966B-766797558710}" srcId="{D19CA1B0-988B-4287-8789-EFCE578633F7}" destId="{9CC17E18-9D88-4991-A412-BDCA4C28AED9}" srcOrd="2" destOrd="0" parTransId="{35CA993E-92C1-42FA-B879-34C10AC7458B}" sibTransId="{B0918400-87D5-491C-A5B7-B8E00FCDAAE1}"/>
    <dgm:cxn modelId="{280639E5-2BB0-F44A-96B1-9F280D90A14E}" type="presOf" srcId="{24BA38D0-3C8E-42F0-BEB0-1B21DCFA25D0}" destId="{E1525A13-47AD-404F-9F58-02937E84646C}" srcOrd="0" destOrd="0" presId="urn:microsoft.com/office/officeart/2018/5/layout/IconLeafLabelList"/>
    <dgm:cxn modelId="{6C32B088-6F0A-0A49-826E-A7115C2B004E}" type="presParOf" srcId="{ADEC194F-BA5D-4AC6-9B0B-995D5786F144}" destId="{D612C122-A4EA-44A7-B7EC-6C0FC8838F88}" srcOrd="0" destOrd="0" presId="urn:microsoft.com/office/officeart/2018/5/layout/IconLeafLabelList"/>
    <dgm:cxn modelId="{9E7DE63F-FBF4-9C4E-8EF2-3DBAAD77D706}" type="presParOf" srcId="{D612C122-A4EA-44A7-B7EC-6C0FC8838F88}" destId="{617566FB-E975-4C31-8AD9-4C79684513A2}" srcOrd="0" destOrd="0" presId="urn:microsoft.com/office/officeart/2018/5/layout/IconLeafLabelList"/>
    <dgm:cxn modelId="{31E227D3-D1F2-F746-BDF3-0268D8CBA7A3}" type="presParOf" srcId="{D612C122-A4EA-44A7-B7EC-6C0FC8838F88}" destId="{C7132AF4-A010-4FAE-B9D3-CA2D3C096B20}" srcOrd="1" destOrd="0" presId="urn:microsoft.com/office/officeart/2018/5/layout/IconLeafLabelList"/>
    <dgm:cxn modelId="{9ECDDEA2-3B0A-A841-AF2E-1A39E728357E}" type="presParOf" srcId="{D612C122-A4EA-44A7-B7EC-6C0FC8838F88}" destId="{E0143136-8D61-460E-82A7-4862DEBABC04}" srcOrd="2" destOrd="0" presId="urn:microsoft.com/office/officeart/2018/5/layout/IconLeafLabelList"/>
    <dgm:cxn modelId="{E0F69DD3-D9A2-CE4B-B689-459D95AACD38}" type="presParOf" srcId="{D612C122-A4EA-44A7-B7EC-6C0FC8838F88}" destId="{E1525A13-47AD-404F-9F58-02937E84646C}" srcOrd="3" destOrd="0" presId="urn:microsoft.com/office/officeart/2018/5/layout/IconLeafLabelList"/>
    <dgm:cxn modelId="{1BA2A451-669D-5C44-A7DF-2149BFC1E323}" type="presParOf" srcId="{ADEC194F-BA5D-4AC6-9B0B-995D5786F144}" destId="{04ED731E-CAEF-4458-B45C-DA9DC3B2FCF0}" srcOrd="1" destOrd="0" presId="urn:microsoft.com/office/officeart/2018/5/layout/IconLeafLabelList"/>
    <dgm:cxn modelId="{3C5003C6-1943-6C46-8497-E99C7062C640}" type="presParOf" srcId="{ADEC194F-BA5D-4AC6-9B0B-995D5786F144}" destId="{17C67CDB-72E8-442A-9311-B5EF3E7E2F4B}" srcOrd="2" destOrd="0" presId="urn:microsoft.com/office/officeart/2018/5/layout/IconLeafLabelList"/>
    <dgm:cxn modelId="{7524CDB6-C109-C642-B93B-A234159C8914}" type="presParOf" srcId="{17C67CDB-72E8-442A-9311-B5EF3E7E2F4B}" destId="{3099BA69-6EE3-47FB-92A4-DFCDA004439C}" srcOrd="0" destOrd="0" presId="urn:microsoft.com/office/officeart/2018/5/layout/IconLeafLabelList"/>
    <dgm:cxn modelId="{C8147700-E2D4-F94D-8AC2-B4EEDA1475F0}" type="presParOf" srcId="{17C67CDB-72E8-442A-9311-B5EF3E7E2F4B}" destId="{03A7C972-6CB1-4385-A653-0C93C3F04650}" srcOrd="1" destOrd="0" presId="urn:microsoft.com/office/officeart/2018/5/layout/IconLeafLabelList"/>
    <dgm:cxn modelId="{1F01E603-0CA9-FF41-BEB8-23750DB1FD53}" type="presParOf" srcId="{17C67CDB-72E8-442A-9311-B5EF3E7E2F4B}" destId="{EEED4836-AF07-4A29-8223-2665B756B959}" srcOrd="2" destOrd="0" presId="urn:microsoft.com/office/officeart/2018/5/layout/IconLeafLabelList"/>
    <dgm:cxn modelId="{A2862EAC-A8CC-AC4C-BB87-6F1FCF097F73}" type="presParOf" srcId="{17C67CDB-72E8-442A-9311-B5EF3E7E2F4B}" destId="{75E8AA16-EA35-46E3-B6A5-09177F246728}" srcOrd="3" destOrd="0" presId="urn:microsoft.com/office/officeart/2018/5/layout/IconLeafLabelList"/>
    <dgm:cxn modelId="{64B259C0-8ED3-3146-9215-FC99CD3C0363}" type="presParOf" srcId="{ADEC194F-BA5D-4AC6-9B0B-995D5786F144}" destId="{4909CBCE-1097-4702-81BB-455EDB4C7677}" srcOrd="3" destOrd="0" presId="urn:microsoft.com/office/officeart/2018/5/layout/IconLeafLabelList"/>
    <dgm:cxn modelId="{7CCAD6E1-5598-0D46-A22D-814F3968E5C7}" type="presParOf" srcId="{ADEC194F-BA5D-4AC6-9B0B-995D5786F144}" destId="{E6444EF8-414C-4A92-A56D-562856926276}" srcOrd="4" destOrd="0" presId="urn:microsoft.com/office/officeart/2018/5/layout/IconLeafLabelList"/>
    <dgm:cxn modelId="{D216E18E-0C56-8B4C-A899-6559663E6E57}" type="presParOf" srcId="{E6444EF8-414C-4A92-A56D-562856926276}" destId="{039662C4-1D7B-477D-AC3D-C9447A8DA07B}" srcOrd="0" destOrd="0" presId="urn:microsoft.com/office/officeart/2018/5/layout/IconLeafLabelList"/>
    <dgm:cxn modelId="{DDBCBD1B-E2A1-5F47-A511-1ABBB424FB5E}" type="presParOf" srcId="{E6444EF8-414C-4A92-A56D-562856926276}" destId="{D84447DB-681E-4693-8003-ACF28961D977}" srcOrd="1" destOrd="0" presId="urn:microsoft.com/office/officeart/2018/5/layout/IconLeafLabelList"/>
    <dgm:cxn modelId="{4C03A22D-822A-8143-B308-44991BCEC8A8}" type="presParOf" srcId="{E6444EF8-414C-4A92-A56D-562856926276}" destId="{DFE308F6-B571-4BBC-B1D3-B0EE6D8A5352}" srcOrd="2" destOrd="0" presId="urn:microsoft.com/office/officeart/2018/5/layout/IconLeafLabelList"/>
    <dgm:cxn modelId="{6B81DEDE-1153-A048-9171-45978321AC4F}" type="presParOf" srcId="{E6444EF8-414C-4A92-A56D-562856926276}" destId="{F4F9C657-2127-4512-8624-06B30B2050F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5190D-6D41-455A-B605-6641409239A1}">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829F4-B016-4D08-B768-C8BD468B0895}">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16A45B-8F81-404D-9E2B-D13EA55C1095}">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Introductions</a:t>
          </a:r>
        </a:p>
      </dsp:txBody>
      <dsp:txXfrm>
        <a:off x="1834517" y="469890"/>
        <a:ext cx="3148942" cy="1335915"/>
      </dsp:txXfrm>
    </dsp:sp>
    <dsp:sp modelId="{08AE2ABF-E0AC-414E-AF07-5E486A4B72DA}">
      <dsp:nvSpPr>
        <dsp:cNvPr id="0" name=""/>
        <dsp:cNvSpPr/>
      </dsp:nvSpPr>
      <dsp:spPr>
        <a:xfrm>
          <a:off x="5532139" y="469890"/>
          <a:ext cx="1335915" cy="1335915"/>
        </a:xfrm>
        <a:prstGeom prst="ellipse">
          <a:avLst/>
        </a:prstGeom>
        <a:solidFill>
          <a:schemeClr val="accent2">
            <a:hueOff val="-484807"/>
            <a:satOff val="0"/>
            <a:lumOff val="5555"/>
            <a:alphaOff val="0"/>
          </a:schemeClr>
        </a:solidFill>
        <a:ln>
          <a:noFill/>
        </a:ln>
        <a:effectLst/>
      </dsp:spPr>
      <dsp:style>
        <a:lnRef idx="0">
          <a:scrgbClr r="0" g="0" b="0"/>
        </a:lnRef>
        <a:fillRef idx="1">
          <a:scrgbClr r="0" g="0" b="0"/>
        </a:fillRef>
        <a:effectRef idx="0">
          <a:scrgbClr r="0" g="0" b="0"/>
        </a:effectRef>
        <a:fontRef idx="minor"/>
      </dsp:style>
    </dsp:sp>
    <dsp:sp modelId="{FC7D6E16-3A7B-4F57-B415-813562EEC148}">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E7750D-25B6-41C8-B952-E5204E039BF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 Quick word from the Sponsor</a:t>
          </a:r>
        </a:p>
      </dsp:txBody>
      <dsp:txXfrm>
        <a:off x="7154322" y="469890"/>
        <a:ext cx="3148942" cy="1335915"/>
      </dsp:txXfrm>
    </dsp:sp>
    <dsp:sp modelId="{53A0F566-1069-4E23-8EC9-FA5F88C98DB7}">
      <dsp:nvSpPr>
        <dsp:cNvPr id="0" name=""/>
        <dsp:cNvSpPr/>
      </dsp:nvSpPr>
      <dsp:spPr>
        <a:xfrm>
          <a:off x="212335" y="2545532"/>
          <a:ext cx="1335915" cy="1335915"/>
        </a:xfrm>
        <a:prstGeom prst="ellipse">
          <a:avLst/>
        </a:prstGeom>
        <a:solidFill>
          <a:schemeClr val="accent2">
            <a:hueOff val="-969614"/>
            <a:satOff val="0"/>
            <a:lumOff val="11111"/>
            <a:alphaOff val="0"/>
          </a:schemeClr>
        </a:solidFill>
        <a:ln>
          <a:noFill/>
        </a:ln>
        <a:effectLst/>
      </dsp:spPr>
      <dsp:style>
        <a:lnRef idx="0">
          <a:scrgbClr r="0" g="0" b="0"/>
        </a:lnRef>
        <a:fillRef idx="1">
          <a:scrgbClr r="0" g="0" b="0"/>
        </a:fillRef>
        <a:effectRef idx="0">
          <a:scrgbClr r="0" g="0" b="0"/>
        </a:effectRef>
        <a:fontRef idx="minor"/>
      </dsp:style>
    </dsp:sp>
    <dsp:sp modelId="{B5805354-F996-49CF-BAE8-17CA85E39E4F}">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9A387-8697-4CE5-86B5-6448209F7EBA}">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N" sz="2400" kern="1200" dirty="0"/>
            <a:t>Discovering Discovery Kanban</a:t>
          </a:r>
        </a:p>
        <a:p>
          <a:pPr marL="0" lvl="0" indent="0" algn="l" defTabSz="1066800">
            <a:lnSpc>
              <a:spcPct val="90000"/>
            </a:lnSpc>
            <a:spcBef>
              <a:spcPct val="0"/>
            </a:spcBef>
            <a:spcAft>
              <a:spcPct val="35000"/>
            </a:spcAft>
            <a:buNone/>
          </a:pPr>
          <a:r>
            <a:rPr lang="en-US" sz="2400" kern="1200" dirty="0"/>
            <a:t>- </a:t>
          </a:r>
          <a:r>
            <a:rPr lang="en-IN" sz="2400" b="0" i="0" kern="1200" dirty="0"/>
            <a:t>Anna </a:t>
          </a:r>
          <a:r>
            <a:rPr lang="en-IN" sz="2400" b="0" i="0" kern="1200" dirty="0" err="1"/>
            <a:t>Radzikowska</a:t>
          </a:r>
          <a:endParaRPr lang="en-US" sz="2400" kern="1200" dirty="0"/>
        </a:p>
      </dsp:txBody>
      <dsp:txXfrm>
        <a:off x="1834517" y="2545532"/>
        <a:ext cx="3148942" cy="1335915"/>
      </dsp:txXfrm>
    </dsp:sp>
    <dsp:sp modelId="{D9B3E5A7-9BBF-4C87-B2C6-74F14D5B774A}">
      <dsp:nvSpPr>
        <dsp:cNvPr id="0" name=""/>
        <dsp:cNvSpPr/>
      </dsp:nvSpPr>
      <dsp:spPr>
        <a:xfrm>
          <a:off x="5532139" y="2545532"/>
          <a:ext cx="1335915" cy="1335915"/>
        </a:xfrm>
        <a:prstGeom prst="ellipse">
          <a:avLst/>
        </a:prstGeom>
        <a:solidFill>
          <a:schemeClr val="accent2">
            <a:hueOff val="-1454421"/>
            <a:satOff val="0"/>
            <a:lumOff val="16666"/>
            <a:alphaOff val="0"/>
          </a:schemeClr>
        </a:solidFill>
        <a:ln>
          <a:noFill/>
        </a:ln>
        <a:effectLst/>
      </dsp:spPr>
      <dsp:style>
        <a:lnRef idx="0">
          <a:scrgbClr r="0" g="0" b="0"/>
        </a:lnRef>
        <a:fillRef idx="1">
          <a:scrgbClr r="0" g="0" b="0"/>
        </a:fillRef>
        <a:effectRef idx="0">
          <a:scrgbClr r="0" g="0" b="0"/>
        </a:effectRef>
        <a:fontRef idx="minor"/>
      </dsp:style>
    </dsp:sp>
    <dsp:sp modelId="{1A391806-383C-468F-A92E-2F5694130684}">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C58C3A-57A6-49A2-A317-BEE1F9DD504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1B23E-93FE-4293-80C3-1717AD0258BD}">
      <dsp:nvSpPr>
        <dsp:cNvPr id="0" name=""/>
        <dsp:cNvSpPr/>
      </dsp:nvSpPr>
      <dsp:spPr>
        <a:xfrm>
          <a:off x="1642855" y="388500"/>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3AD871-3A6B-4BDA-A875-4AD03F81D328}">
      <dsp:nvSpPr>
        <dsp:cNvPr id="0" name=""/>
        <dsp:cNvSpPr/>
      </dsp:nvSpPr>
      <dsp:spPr>
        <a:xfrm>
          <a:off x="476511" y="2833224"/>
          <a:ext cx="4241250" cy="11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The webinar is being recorded. </a:t>
          </a:r>
        </a:p>
        <a:p>
          <a:pPr marL="0" lvl="0" indent="0" algn="ctr" defTabSz="800100">
            <a:lnSpc>
              <a:spcPct val="100000"/>
            </a:lnSpc>
            <a:spcBef>
              <a:spcPct val="0"/>
            </a:spcBef>
            <a:spcAft>
              <a:spcPct val="35000"/>
            </a:spcAft>
            <a:buNone/>
          </a:pPr>
          <a:r>
            <a:rPr lang="en-US" sz="1800" kern="1200" dirty="0"/>
            <a:t>The recording will be made available.</a:t>
          </a:r>
        </a:p>
      </dsp:txBody>
      <dsp:txXfrm>
        <a:off x="476511" y="2833224"/>
        <a:ext cx="4241250" cy="1129613"/>
      </dsp:txXfrm>
    </dsp:sp>
    <dsp:sp modelId="{E3011251-418A-4AD0-8100-8DF879387EC4}">
      <dsp:nvSpPr>
        <dsp:cNvPr id="0" name=""/>
        <dsp:cNvSpPr/>
      </dsp:nvSpPr>
      <dsp:spPr>
        <a:xfrm>
          <a:off x="6795253" y="388500"/>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9CFB4F-4089-4BD5-81E5-419DA7BBB5AE}">
      <dsp:nvSpPr>
        <dsp:cNvPr id="0" name=""/>
        <dsp:cNvSpPr/>
      </dsp:nvSpPr>
      <dsp:spPr>
        <a:xfrm>
          <a:off x="5459980" y="2833224"/>
          <a:ext cx="4579107" cy="11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Questions will be taken via the Questions box on the right side of your screen. Please enter your question at any time. We’ll take as many of them as time permits at the end of the webinar.</a:t>
          </a:r>
        </a:p>
      </dsp:txBody>
      <dsp:txXfrm>
        <a:off x="5459980" y="2833224"/>
        <a:ext cx="4579107" cy="1129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305C9-742E-4EFC-BA01-29520E5D10EA}">
      <dsp:nvSpPr>
        <dsp:cNvPr id="0" name=""/>
        <dsp:cNvSpPr/>
      </dsp:nvSpPr>
      <dsp:spPr>
        <a:xfrm>
          <a:off x="0" y="622"/>
          <a:ext cx="5029199" cy="14574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4E391-2D0E-40B4-B329-311FC4045E21}">
      <dsp:nvSpPr>
        <dsp:cNvPr id="0" name=""/>
        <dsp:cNvSpPr/>
      </dsp:nvSpPr>
      <dsp:spPr>
        <a:xfrm>
          <a:off x="440882" y="328552"/>
          <a:ext cx="801605" cy="801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A7E0A0-FD41-4914-9440-EF8A01ABE06D}">
      <dsp:nvSpPr>
        <dsp:cNvPr id="0" name=""/>
        <dsp:cNvSpPr/>
      </dsp:nvSpPr>
      <dsp:spPr>
        <a:xfrm>
          <a:off x="1683371" y="622"/>
          <a:ext cx="3345828" cy="14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48" tIns="154248" rIns="154248" bIns="154248" numCol="1" spcCol="1270" anchor="ctr" anchorCtr="0">
          <a:noAutofit/>
        </a:bodyPr>
        <a:lstStyle/>
        <a:p>
          <a:pPr marL="0" lvl="0" indent="0" algn="l" defTabSz="977900">
            <a:lnSpc>
              <a:spcPct val="100000"/>
            </a:lnSpc>
            <a:spcBef>
              <a:spcPct val="0"/>
            </a:spcBef>
            <a:spcAft>
              <a:spcPct val="35000"/>
            </a:spcAft>
            <a:buNone/>
          </a:pPr>
          <a:r>
            <a:rPr lang="en-US" sz="2200" kern="1200" dirty="0"/>
            <a:t>Please ask your questions using the Q&amp;A Box on the right side of your screens</a:t>
          </a:r>
        </a:p>
      </dsp:txBody>
      <dsp:txXfrm>
        <a:off x="1683371" y="622"/>
        <a:ext cx="3345828" cy="1457464"/>
      </dsp:txXfrm>
    </dsp:sp>
    <dsp:sp modelId="{E7321911-BAD9-4064-99B2-FC944371D435}">
      <dsp:nvSpPr>
        <dsp:cNvPr id="0" name=""/>
        <dsp:cNvSpPr/>
      </dsp:nvSpPr>
      <dsp:spPr>
        <a:xfrm>
          <a:off x="0" y="1822452"/>
          <a:ext cx="5029199" cy="14574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D5A02-F7D7-4944-8BF1-AC85374A00CD}">
      <dsp:nvSpPr>
        <dsp:cNvPr id="0" name=""/>
        <dsp:cNvSpPr/>
      </dsp:nvSpPr>
      <dsp:spPr>
        <a:xfrm>
          <a:off x="440882" y="2150382"/>
          <a:ext cx="801605" cy="801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C71FEE-95C7-4A48-8B84-D1CF00738E1C}">
      <dsp:nvSpPr>
        <dsp:cNvPr id="0" name=""/>
        <dsp:cNvSpPr/>
      </dsp:nvSpPr>
      <dsp:spPr>
        <a:xfrm>
          <a:off x="1683371" y="1822452"/>
          <a:ext cx="3345828" cy="14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48" tIns="154248" rIns="154248" bIns="154248" numCol="1" spcCol="1270" anchor="ctr" anchorCtr="0">
          <a:noAutofit/>
        </a:bodyPr>
        <a:lstStyle/>
        <a:p>
          <a:pPr marL="0" lvl="0" indent="0" algn="l" defTabSz="977900">
            <a:lnSpc>
              <a:spcPct val="100000"/>
            </a:lnSpc>
            <a:spcBef>
              <a:spcPct val="0"/>
            </a:spcBef>
            <a:spcAft>
              <a:spcPct val="35000"/>
            </a:spcAft>
            <a:buNone/>
          </a:pPr>
          <a:r>
            <a:rPr lang="en-US" sz="2200" kern="1200"/>
            <a:t>We will take up questions in the sequence in which they are received</a:t>
          </a:r>
        </a:p>
      </dsp:txBody>
      <dsp:txXfrm>
        <a:off x="1683371" y="1822452"/>
        <a:ext cx="3345828" cy="1457464"/>
      </dsp:txXfrm>
    </dsp:sp>
    <dsp:sp modelId="{F6D7C6FD-7A9E-47BA-8B1E-40196310D2F4}">
      <dsp:nvSpPr>
        <dsp:cNvPr id="0" name=""/>
        <dsp:cNvSpPr/>
      </dsp:nvSpPr>
      <dsp:spPr>
        <a:xfrm>
          <a:off x="0" y="3644283"/>
          <a:ext cx="5029199" cy="14574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CAB8D-07AE-4D97-8C21-9F0E25FD842F}">
      <dsp:nvSpPr>
        <dsp:cNvPr id="0" name=""/>
        <dsp:cNvSpPr/>
      </dsp:nvSpPr>
      <dsp:spPr>
        <a:xfrm>
          <a:off x="440882" y="3972212"/>
          <a:ext cx="801605" cy="801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1A401-2C1F-45A3-9DF2-FEE450366B58}">
      <dsp:nvSpPr>
        <dsp:cNvPr id="0" name=""/>
        <dsp:cNvSpPr/>
      </dsp:nvSpPr>
      <dsp:spPr>
        <a:xfrm>
          <a:off x="1683371" y="3644283"/>
          <a:ext cx="3345828" cy="14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48" tIns="154248" rIns="154248" bIns="154248" numCol="1" spcCol="1270" anchor="ctr" anchorCtr="0">
          <a:noAutofit/>
        </a:bodyPr>
        <a:lstStyle/>
        <a:p>
          <a:pPr marL="0" lvl="0" indent="0" algn="l" defTabSz="977900">
            <a:lnSpc>
              <a:spcPct val="100000"/>
            </a:lnSpc>
            <a:spcBef>
              <a:spcPct val="0"/>
            </a:spcBef>
            <a:spcAft>
              <a:spcPct val="35000"/>
            </a:spcAft>
            <a:buNone/>
          </a:pPr>
          <a:r>
            <a:rPr lang="en-US" sz="2200" kern="1200"/>
            <a:t>We appreciate your cooperation!</a:t>
          </a:r>
        </a:p>
      </dsp:txBody>
      <dsp:txXfrm>
        <a:off x="1683371" y="3644283"/>
        <a:ext cx="3345828" cy="1457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566FB-E975-4C31-8AD9-4C79684513A2}">
      <dsp:nvSpPr>
        <dsp:cNvPr id="0" name=""/>
        <dsp:cNvSpPr/>
      </dsp:nvSpPr>
      <dsp:spPr>
        <a:xfrm>
          <a:off x="1104033" y="11459"/>
          <a:ext cx="917859" cy="91785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2AF4-A010-4FAE-B9D3-CA2D3C096B20}">
      <dsp:nvSpPr>
        <dsp:cNvPr id="0" name=""/>
        <dsp:cNvSpPr/>
      </dsp:nvSpPr>
      <dsp:spPr>
        <a:xfrm>
          <a:off x="1092889" y="315"/>
          <a:ext cx="940148" cy="9401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525A13-47AD-404F-9F58-02937E84646C}">
      <dsp:nvSpPr>
        <dsp:cNvPr id="0" name=""/>
        <dsp:cNvSpPr/>
      </dsp:nvSpPr>
      <dsp:spPr>
        <a:xfrm>
          <a:off x="140326" y="1215209"/>
          <a:ext cx="2845273" cy="84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IN" sz="1400" b="0" i="0" kern="1200" dirty="0"/>
            <a:t>Anna </a:t>
          </a:r>
          <a:r>
            <a:rPr lang="en-IN" sz="1400" b="0" i="0" kern="1200" dirty="0" err="1"/>
            <a:t>Radzikowska</a:t>
          </a:r>
          <a:endParaRPr lang="en-IN" sz="1400" b="0" i="0" kern="1200" dirty="0"/>
        </a:p>
        <a:p>
          <a:pPr marL="0" lvl="0" indent="0" algn="ctr" defTabSz="622300">
            <a:lnSpc>
              <a:spcPct val="90000"/>
            </a:lnSpc>
            <a:spcBef>
              <a:spcPct val="0"/>
            </a:spcBef>
            <a:spcAft>
              <a:spcPct val="35000"/>
            </a:spcAft>
            <a:buNone/>
            <a:defRPr cap="all"/>
          </a:pPr>
          <a:r>
            <a:rPr lang="en-IN" sz="1400" b="0" kern="1200" cap="none" dirty="0"/>
            <a:t>anna@mauvius.com </a:t>
          </a:r>
          <a:r>
            <a:rPr lang="en-GB" sz="1400" b="0" kern="1200" cap="none" dirty="0"/>
            <a:t>
@</a:t>
          </a:r>
          <a:r>
            <a:rPr lang="en-IN" sz="1400" b="0" kern="1200" cap="none" dirty="0"/>
            <a:t>AnnaRadzikowsk5</a:t>
          </a:r>
          <a:r>
            <a:rPr lang="en-GB" sz="1400" b="1" kern="1200" dirty="0"/>
            <a:t>
</a:t>
          </a:r>
          <a:endParaRPr lang="en-US" sz="1400" kern="1200" dirty="0"/>
        </a:p>
      </dsp:txBody>
      <dsp:txXfrm>
        <a:off x="140326" y="1215209"/>
        <a:ext cx="2845273" cy="846386"/>
      </dsp:txXfrm>
    </dsp:sp>
    <dsp:sp modelId="{3099BA69-6EE3-47FB-92A4-DFCDA004439C}">
      <dsp:nvSpPr>
        <dsp:cNvPr id="0" name=""/>
        <dsp:cNvSpPr/>
      </dsp:nvSpPr>
      <dsp:spPr>
        <a:xfrm>
          <a:off x="3967709" y="11459"/>
          <a:ext cx="917859" cy="91785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7C972-6CB1-4385-A653-0C93C3F04650}">
      <dsp:nvSpPr>
        <dsp:cNvPr id="0" name=""/>
        <dsp:cNvSpPr/>
      </dsp:nvSpPr>
      <dsp:spPr>
        <a:xfrm>
          <a:off x="3956565" y="315"/>
          <a:ext cx="940148" cy="940148"/>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E8AA16-EA35-46E3-B6A5-09177F246728}">
      <dsp:nvSpPr>
        <dsp:cNvPr id="0" name=""/>
        <dsp:cNvSpPr/>
      </dsp:nvSpPr>
      <dsp:spPr>
        <a:xfrm>
          <a:off x="3248920" y="1215209"/>
          <a:ext cx="2355437" cy="84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b="1" kern="1200" dirty="0"/>
            <a:t>Mahesh Singh</a:t>
          </a:r>
        </a:p>
        <a:p>
          <a:pPr marL="0" lvl="0" indent="0" algn="ctr" defTabSz="622300">
            <a:lnSpc>
              <a:spcPct val="90000"/>
            </a:lnSpc>
            <a:spcBef>
              <a:spcPct val="0"/>
            </a:spcBef>
            <a:spcAft>
              <a:spcPct val="35000"/>
            </a:spcAft>
            <a:buNone/>
            <a:defRPr cap="all"/>
          </a:pPr>
          <a:r>
            <a:rPr lang="en-GB" sz="1400" b="0" kern="1200" cap="none" dirty="0"/>
            <a:t>mahesh@digite.com 
@maheshsingh</a:t>
          </a:r>
          <a:endParaRPr lang="en-US" sz="1400" kern="1200" dirty="0"/>
        </a:p>
      </dsp:txBody>
      <dsp:txXfrm>
        <a:off x="3248920" y="1215209"/>
        <a:ext cx="2355437" cy="846386"/>
      </dsp:txXfrm>
    </dsp:sp>
    <dsp:sp modelId="{039662C4-1D7B-477D-AC3D-C9447A8DA07B}">
      <dsp:nvSpPr>
        <dsp:cNvPr id="0" name=""/>
        <dsp:cNvSpPr/>
      </dsp:nvSpPr>
      <dsp:spPr>
        <a:xfrm>
          <a:off x="2413412" y="2675823"/>
          <a:ext cx="917859" cy="91785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447DB-681E-4693-8003-ACF28961D977}">
      <dsp:nvSpPr>
        <dsp:cNvPr id="0" name=""/>
        <dsp:cNvSpPr/>
      </dsp:nvSpPr>
      <dsp:spPr>
        <a:xfrm>
          <a:off x="2180131" y="2437768"/>
          <a:ext cx="1384422" cy="139397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F9C657-2127-4512-8624-06B30B2050FA}">
      <dsp:nvSpPr>
        <dsp:cNvPr id="0" name=""/>
        <dsp:cNvSpPr/>
      </dsp:nvSpPr>
      <dsp:spPr>
        <a:xfrm>
          <a:off x="1571743" y="3879573"/>
          <a:ext cx="2601198" cy="84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b="0" kern="1200" cap="none"/>
            <a:t>www</a:t>
          </a:r>
          <a:r>
            <a:rPr lang="en-GB" sz="1400" b="0" kern="1200" cap="none" dirty="0"/>
            <a:t>.digite.com 
sales@digite.com </a:t>
          </a:r>
          <a:endParaRPr lang="en-US" sz="1400" kern="1200" dirty="0"/>
        </a:p>
      </dsp:txBody>
      <dsp:txXfrm>
        <a:off x="1571743" y="3879573"/>
        <a:ext cx="2601198" cy="84638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dirty="0"/>
          </a:p>
        </p:txBody>
      </p:sp>
      <p:sp>
        <p:nvSpPr>
          <p:cNvPr id="6246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dirty="0"/>
          </a:p>
        </p:txBody>
      </p:sp>
      <p:sp>
        <p:nvSpPr>
          <p:cNvPr id="624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dirty="0"/>
          </a:p>
        </p:txBody>
      </p:sp>
      <p:sp>
        <p:nvSpPr>
          <p:cNvPr id="6246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E25EC339-8E7F-4C28-BDF0-FD9D47EFD37A}" type="slidenum">
              <a:rPr lang="en-US"/>
              <a:pPr>
                <a:defRPr/>
              </a:pPr>
              <a:t>‹#›</a:t>
            </a:fld>
            <a:endParaRPr lang="en-US" dirty="0"/>
          </a:p>
        </p:txBody>
      </p:sp>
    </p:spTree>
    <p:extLst>
      <p:ext uri="{BB962C8B-B14F-4D97-AF65-F5344CB8AC3E}">
        <p14:creationId xmlns:p14="http://schemas.microsoft.com/office/powerpoint/2010/main" val="241202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dirty="0"/>
          </a:p>
        </p:txBody>
      </p:sp>
      <p:sp>
        <p:nvSpPr>
          <p:cNvPr id="552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dirty="0"/>
          </a:p>
        </p:txBody>
      </p:sp>
      <p:sp>
        <p:nvSpPr>
          <p:cNvPr id="553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5C00AC79-FB51-4473-A7BF-AD80ECF201D5}" type="slidenum">
              <a:rPr lang="en-US"/>
              <a:pPr>
                <a:defRPr/>
              </a:pPr>
              <a:t>‹#›</a:t>
            </a:fld>
            <a:endParaRPr lang="en-US" dirty="0"/>
          </a:p>
        </p:txBody>
      </p:sp>
    </p:spTree>
    <p:extLst>
      <p:ext uri="{BB962C8B-B14F-4D97-AF65-F5344CB8AC3E}">
        <p14:creationId xmlns:p14="http://schemas.microsoft.com/office/powerpoint/2010/main" val="817262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1</a:t>
            </a:fld>
            <a:endParaRPr lang="en-US" dirty="0"/>
          </a:p>
        </p:txBody>
      </p:sp>
    </p:spTree>
    <p:extLst>
      <p:ext uri="{BB962C8B-B14F-4D97-AF65-F5344CB8AC3E}">
        <p14:creationId xmlns:p14="http://schemas.microsoft.com/office/powerpoint/2010/main" val="96457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14</a:t>
            </a:fld>
            <a:endParaRPr lang="en-US" dirty="0"/>
          </a:p>
        </p:txBody>
      </p:sp>
    </p:spTree>
    <p:extLst>
      <p:ext uri="{BB962C8B-B14F-4D97-AF65-F5344CB8AC3E}">
        <p14:creationId xmlns:p14="http://schemas.microsoft.com/office/powerpoint/2010/main" val="398083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2</a:t>
            </a:fld>
            <a:endParaRPr lang="en-US" dirty="0"/>
          </a:p>
        </p:txBody>
      </p:sp>
    </p:spTree>
    <p:extLst>
      <p:ext uri="{BB962C8B-B14F-4D97-AF65-F5344CB8AC3E}">
        <p14:creationId xmlns:p14="http://schemas.microsoft.com/office/powerpoint/2010/main" val="16837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3</a:t>
            </a:fld>
            <a:endParaRPr lang="en-US" dirty="0"/>
          </a:p>
        </p:txBody>
      </p:sp>
    </p:spTree>
    <p:extLst>
      <p:ext uri="{BB962C8B-B14F-4D97-AF65-F5344CB8AC3E}">
        <p14:creationId xmlns:p14="http://schemas.microsoft.com/office/powerpoint/2010/main" val="87279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09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375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416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274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1"/>
            <a:r>
              <a:rPr lang="en-US" dirty="0" err="1"/>
              <a:t>Dragos</a:t>
            </a:r>
            <a:r>
              <a:rPr lang="en-US" dirty="0"/>
              <a:t> general introductions</a:t>
            </a:r>
          </a:p>
          <a:p>
            <a:pPr lvl="2"/>
            <a:r>
              <a:rPr lang="en-US" dirty="0"/>
              <a:t>Jim </a:t>
            </a:r>
            <a:r>
              <a:rPr lang="en-US" dirty="0" err="1"/>
              <a:t>Gawtry</a:t>
            </a:r>
            <a:r>
              <a:rPr lang="en-US" dirty="0"/>
              <a:t> and Gary Perkerwicz work for ATK a company with leadership positions in Outdoor Sports and Aerospace and Defense (A&amp;D).   They have worked with each other for over 25 years.</a:t>
            </a:r>
          </a:p>
          <a:p>
            <a:pPr lvl="2"/>
            <a:r>
              <a:rPr lang="en-US" dirty="0"/>
              <a:t>During that time, they have seen a lot of improvement initiatives come and go including BPM, JIT,  TQM and others. None of these initiatives made an impact to their work or culture. </a:t>
            </a:r>
          </a:p>
          <a:p>
            <a:pPr lvl="2"/>
            <a:r>
              <a:rPr lang="en-US" i="1" dirty="0"/>
              <a:t>There is something different about their current initiative and that is why we are here: to share a success story that other companies have been equally successful at adopting in the last couple of years: improving work flows and organizational culture using Lean principles and Kanban systems. </a:t>
            </a:r>
          </a:p>
          <a:p>
            <a:pPr lvl="3"/>
            <a:endParaRPr lang="en-US" dirty="0"/>
          </a:p>
          <a:p>
            <a:endParaRPr lang="en-US" dirty="0"/>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13</a:t>
            </a:fld>
            <a:endParaRPr lang="en-US" dirty="0"/>
          </a:p>
        </p:txBody>
      </p:sp>
    </p:spTree>
    <p:extLst>
      <p:ext uri="{BB962C8B-B14F-4D97-AF65-F5344CB8AC3E}">
        <p14:creationId xmlns:p14="http://schemas.microsoft.com/office/powerpoint/2010/main" val="259113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7658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206943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2177971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99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64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48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149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Vertical Title and Tex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
            <a:ext cx="12192000" cy="6857999"/>
          </a:xfrm>
          <a:custGeom>
            <a:avLst/>
            <a:gdLst>
              <a:gd name="connsiteX0" fmla="*/ 0 w 9144000"/>
              <a:gd name="connsiteY0" fmla="*/ 0 h 6341164"/>
              <a:gd name="connsiteX1" fmla="*/ 9144000 w 9144000"/>
              <a:gd name="connsiteY1" fmla="*/ 0 h 6341164"/>
              <a:gd name="connsiteX2" fmla="*/ 9144000 w 9144000"/>
              <a:gd name="connsiteY2" fmla="*/ 6341164 h 6341164"/>
              <a:gd name="connsiteX3" fmla="*/ 0 w 9144000"/>
              <a:gd name="connsiteY3" fmla="*/ 6341164 h 6341164"/>
            </a:gdLst>
            <a:ahLst/>
            <a:cxnLst>
              <a:cxn ang="0">
                <a:pos x="connsiteX0" y="connsiteY0"/>
              </a:cxn>
              <a:cxn ang="0">
                <a:pos x="connsiteX1" y="connsiteY1"/>
              </a:cxn>
              <a:cxn ang="0">
                <a:pos x="connsiteX2" y="connsiteY2"/>
              </a:cxn>
              <a:cxn ang="0">
                <a:pos x="connsiteX3" y="connsiteY3"/>
              </a:cxn>
            </a:cxnLst>
            <a:rect l="l" t="t" r="r" b="b"/>
            <a:pathLst>
              <a:path w="9144000" h="6341164">
                <a:moveTo>
                  <a:pt x="0" y="0"/>
                </a:moveTo>
                <a:lnTo>
                  <a:pt x="9144000" y="0"/>
                </a:lnTo>
                <a:lnTo>
                  <a:pt x="9144000" y="6341164"/>
                </a:lnTo>
                <a:lnTo>
                  <a:pt x="0" y="6341164"/>
                </a:lnTo>
                <a:close/>
              </a:path>
            </a:pathLst>
          </a:custGeom>
        </p:spPr>
      </p:pic>
    </p:spTree>
    <p:extLst>
      <p:ext uri="{BB962C8B-B14F-4D97-AF65-F5344CB8AC3E}">
        <p14:creationId xmlns:p14="http://schemas.microsoft.com/office/powerpoint/2010/main" val="158820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77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60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43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7681D1-D3C6-4B2F-A0BC-EA478D069A83}" type="datetimeFigureOut">
              <a:rPr lang="en-US" smtClean="0">
                <a:solidFill>
                  <a:srgbClr val="775F55"/>
                </a:solidFill>
              </a:rPr>
              <a:pPr/>
              <a:t>2/8/2021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p>
            <a:fld id="{A1FD5947-5BC8-40C6-8E8F-8F2718F8B0A4}" type="slidenum">
              <a:rPr lang="en-US" smtClean="0"/>
              <a:pPr/>
              <a:t>‹#›</a:t>
            </a:fld>
            <a:endParaRPr lang="en-US" dirty="0"/>
          </a:p>
        </p:txBody>
      </p:sp>
    </p:spTree>
    <p:extLst>
      <p:ext uri="{BB962C8B-B14F-4D97-AF65-F5344CB8AC3E}">
        <p14:creationId xmlns:p14="http://schemas.microsoft.com/office/powerpoint/2010/main" val="321241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385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36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587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127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724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71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095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11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325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86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2962680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4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216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237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356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2102" t="36944" r="64519" b="30520"/>
          <a:stretch>
            <a:fillRect/>
          </a:stretch>
        </p:blipFill>
        <p:spPr>
          <a:xfrm>
            <a:off x="1475452" y="2533650"/>
            <a:ext cx="2850365" cy="2231302"/>
          </a:xfrm>
          <a:custGeom>
            <a:avLst/>
            <a:gdLst>
              <a:gd name="connsiteX0" fmla="*/ 1068887 w 2137774"/>
              <a:gd name="connsiteY0" fmla="*/ 0 h 2231302"/>
              <a:gd name="connsiteX1" fmla="*/ 2137774 w 2137774"/>
              <a:gd name="connsiteY1" fmla="*/ 1115651 h 2231302"/>
              <a:gd name="connsiteX2" fmla="*/ 1068887 w 2137774"/>
              <a:gd name="connsiteY2" fmla="*/ 2231302 h 2231302"/>
              <a:gd name="connsiteX3" fmla="*/ 0 w 2137774"/>
              <a:gd name="connsiteY3" fmla="*/ 1115651 h 2231302"/>
              <a:gd name="connsiteX4" fmla="*/ 1068887 w 2137774"/>
              <a:gd name="connsiteY4" fmla="*/ 0 h 223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774" h="2231302">
                <a:moveTo>
                  <a:pt x="1068887" y="0"/>
                </a:moveTo>
                <a:cubicBezTo>
                  <a:pt x="1659217" y="0"/>
                  <a:pt x="2137774" y="499495"/>
                  <a:pt x="2137774" y="1115651"/>
                </a:cubicBezTo>
                <a:cubicBezTo>
                  <a:pt x="2137774" y="1731808"/>
                  <a:pt x="1659217" y="2231302"/>
                  <a:pt x="1068887" y="2231302"/>
                </a:cubicBezTo>
                <a:cubicBezTo>
                  <a:pt x="478558" y="2231302"/>
                  <a:pt x="0" y="1731808"/>
                  <a:pt x="0" y="1115651"/>
                </a:cubicBezTo>
                <a:cubicBezTo>
                  <a:pt x="0" y="499495"/>
                  <a:pt x="478558" y="0"/>
                  <a:pt x="1068887" y="0"/>
                </a:cubicBezTo>
                <a:close/>
              </a:path>
            </a:pathLst>
          </a:custGeom>
        </p:spPr>
      </p:pic>
    </p:spTree>
    <p:extLst>
      <p:ext uri="{BB962C8B-B14F-4D97-AF65-F5344CB8AC3E}">
        <p14:creationId xmlns:p14="http://schemas.microsoft.com/office/powerpoint/2010/main" val="2330536824"/>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5047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511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678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0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r>
              <a:rPr lang="en-GB"/>
              <a:t>Click icon to add picture</a:t>
            </a:r>
            <a:endParaRPr lang="id-ID"/>
          </a:p>
        </p:txBody>
      </p:sp>
    </p:spTree>
    <p:extLst>
      <p:ext uri="{BB962C8B-B14F-4D97-AF65-F5344CB8AC3E}">
        <p14:creationId xmlns:p14="http://schemas.microsoft.com/office/powerpoint/2010/main" val="4113605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04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473262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4800">
                <a:solidFill>
                  <a:schemeClr val="dk1"/>
                </a:solidFill>
              </a:defRPr>
            </a:lvl1pPr>
            <a:lvl2pPr lvl="1" algn="ctr">
              <a:spcBef>
                <a:spcPts val="0"/>
              </a:spcBef>
              <a:spcAft>
                <a:spcPts val="0"/>
              </a:spcAft>
              <a:buClr>
                <a:schemeClr val="dk1"/>
              </a:buClr>
              <a:buSzPts val="3600"/>
              <a:buNone/>
              <a:defRPr sz="4800">
                <a:solidFill>
                  <a:schemeClr val="dk1"/>
                </a:solidFill>
              </a:defRPr>
            </a:lvl2pPr>
            <a:lvl3pPr lvl="2" algn="ctr">
              <a:spcBef>
                <a:spcPts val="0"/>
              </a:spcBef>
              <a:spcAft>
                <a:spcPts val="0"/>
              </a:spcAft>
              <a:buClr>
                <a:schemeClr val="dk1"/>
              </a:buClr>
              <a:buSzPts val="3600"/>
              <a:buNone/>
              <a:defRPr sz="4800">
                <a:solidFill>
                  <a:schemeClr val="dk1"/>
                </a:solidFill>
              </a:defRPr>
            </a:lvl3pPr>
            <a:lvl4pPr lvl="3" algn="ctr">
              <a:spcBef>
                <a:spcPts val="0"/>
              </a:spcBef>
              <a:spcAft>
                <a:spcPts val="0"/>
              </a:spcAft>
              <a:buClr>
                <a:schemeClr val="dk1"/>
              </a:buClr>
              <a:buSzPts val="3600"/>
              <a:buNone/>
              <a:defRPr sz="4800">
                <a:solidFill>
                  <a:schemeClr val="dk1"/>
                </a:solidFill>
              </a:defRPr>
            </a:lvl4pPr>
            <a:lvl5pPr lvl="4" algn="ctr">
              <a:spcBef>
                <a:spcPts val="0"/>
              </a:spcBef>
              <a:spcAft>
                <a:spcPts val="0"/>
              </a:spcAft>
              <a:buClr>
                <a:schemeClr val="dk1"/>
              </a:buClr>
              <a:buSzPts val="3600"/>
              <a:buNone/>
              <a:defRPr sz="4800">
                <a:solidFill>
                  <a:schemeClr val="dk1"/>
                </a:solidFill>
              </a:defRPr>
            </a:lvl5pPr>
            <a:lvl6pPr lvl="5" algn="ctr">
              <a:spcBef>
                <a:spcPts val="0"/>
              </a:spcBef>
              <a:spcAft>
                <a:spcPts val="0"/>
              </a:spcAft>
              <a:buClr>
                <a:schemeClr val="dk1"/>
              </a:buClr>
              <a:buSzPts val="3600"/>
              <a:buNone/>
              <a:defRPr sz="4800">
                <a:solidFill>
                  <a:schemeClr val="dk1"/>
                </a:solidFill>
              </a:defRPr>
            </a:lvl6pPr>
            <a:lvl7pPr lvl="6" algn="ctr">
              <a:spcBef>
                <a:spcPts val="0"/>
              </a:spcBef>
              <a:spcAft>
                <a:spcPts val="0"/>
              </a:spcAft>
              <a:buClr>
                <a:schemeClr val="dk1"/>
              </a:buClr>
              <a:buSzPts val="3600"/>
              <a:buNone/>
              <a:defRPr sz="4800">
                <a:solidFill>
                  <a:schemeClr val="dk1"/>
                </a:solidFill>
              </a:defRPr>
            </a:lvl7pPr>
            <a:lvl8pPr lvl="7" algn="ctr">
              <a:spcBef>
                <a:spcPts val="0"/>
              </a:spcBef>
              <a:spcAft>
                <a:spcPts val="0"/>
              </a:spcAft>
              <a:buClr>
                <a:schemeClr val="dk1"/>
              </a:buClr>
              <a:buSzPts val="3600"/>
              <a:buNone/>
              <a:defRPr sz="4800">
                <a:solidFill>
                  <a:schemeClr val="dk1"/>
                </a:solidFill>
              </a:defRPr>
            </a:lvl8pPr>
            <a:lvl9pPr lvl="8" algn="ctr">
              <a:spcBef>
                <a:spcPts val="0"/>
              </a:spcBef>
              <a:spcAft>
                <a:spcPts val="0"/>
              </a:spcAft>
              <a:buClr>
                <a:schemeClr val="dk1"/>
              </a:buClr>
              <a:buSzPts val="3600"/>
              <a:buNone/>
              <a:defRPr sz="4800">
                <a:solidFill>
                  <a:schemeClr val="dk1"/>
                </a:solidFill>
              </a:defRPr>
            </a:lvl9pPr>
          </a:lstStyle>
          <a:p>
            <a:r>
              <a:rPr lang="en-GB"/>
              <a:t>Click to edit Master title style</a:t>
            </a:r>
            <a:endParaRPr/>
          </a:p>
        </p:txBody>
      </p:sp>
      <p:sp>
        <p:nvSpPr>
          <p:cNvPr id="52" name="Google Shape;52;p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GB"/>
              <a:t>Click to edit Master subtitle style</a:t>
            </a:r>
            <a:endParaRPr/>
          </a:p>
        </p:txBody>
      </p:sp>
      <p:sp>
        <p:nvSpPr>
          <p:cNvPr id="53" name="Google Shape;5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pPr lvl="0"/>
            <a:r>
              <a:rPr lang="en-GB"/>
              <a:t>Click to edit Master text styles</a:t>
            </a:r>
          </a:p>
        </p:txBody>
      </p:sp>
      <p:sp>
        <p:nvSpPr>
          <p:cNvPr id="54" name="Google Shape;54;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1267250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32" name="Google Shape;32;p5"/>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GB"/>
              <a:t>Click to edit Master title style</a:t>
            </a:r>
            <a:endParaRPr/>
          </a:p>
        </p:txBody>
      </p:sp>
      <p:sp>
        <p:nvSpPr>
          <p:cNvPr id="33" name="Google Shape;33;p5"/>
          <p:cNvSpPr txBox="1">
            <a:spLocks noGrp="1"/>
          </p:cNvSpPr>
          <p:nvPr>
            <p:ph type="body" idx="1"/>
          </p:nvPr>
        </p:nvSpPr>
        <p:spPr>
          <a:xfrm>
            <a:off x="3200404" y="2136900"/>
            <a:ext cx="4095200" cy="400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GB"/>
              <a:t>Click to edit Master text styles</a:t>
            </a:r>
          </a:p>
        </p:txBody>
      </p:sp>
      <p:sp>
        <p:nvSpPr>
          <p:cNvPr id="34" name="Google Shape;34;p5"/>
          <p:cNvSpPr txBox="1">
            <a:spLocks noGrp="1"/>
          </p:cNvSpPr>
          <p:nvPr>
            <p:ph type="body" idx="2"/>
          </p:nvPr>
        </p:nvSpPr>
        <p:spPr>
          <a:xfrm>
            <a:off x="7534096" y="2136900"/>
            <a:ext cx="4095200" cy="400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GB"/>
              <a:t>Click to edit Master text styles</a:t>
            </a:r>
          </a:p>
        </p:txBody>
      </p:sp>
      <p:sp>
        <p:nvSpPr>
          <p:cNvPr id="35" name="Google Shape;35;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970981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sp>
        <p:nvSpPr>
          <p:cNvPr id="63" name="Google Shape;63;p11"/>
          <p:cNvSpPr txBox="1">
            <a:spLocks noGrp="1"/>
          </p:cNvSpPr>
          <p:nvPr>
            <p:ph type="title" hasCustomPrompt="1"/>
          </p:nvPr>
        </p:nvSpPr>
        <p:spPr>
          <a:xfrm>
            <a:off x="1138600" y="1739800"/>
            <a:ext cx="99148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138600" y="3892600"/>
            <a:ext cx="99148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GB"/>
              <a:t>Click to edit Master text styles</a:t>
            </a:r>
          </a:p>
        </p:txBody>
      </p:sp>
      <p:sp>
        <p:nvSpPr>
          <p:cNvPr id="65" name="Google Shape;65;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8194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95610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B2F2C8C-76DB-3D4A-AF47-492F17161E71}"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303525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194820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293077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extLst>
      <p:ext uri="{BB962C8B-B14F-4D97-AF65-F5344CB8AC3E}">
        <p14:creationId xmlns:p14="http://schemas.microsoft.com/office/powerpoint/2010/main" val="12728412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3B1DA-3D64-BD46-9714-89925F70BA8D}" type="datetimeFigureOut">
              <a:rPr lang="en-US" smtClean="0"/>
              <a:t>2/8/2021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77549-EE11-134E-BCBA-9CBFCCB6B1EA}" type="slidenum">
              <a:rPr lang="en-US" smtClean="0"/>
              <a:t>‹#›</a:t>
            </a:fld>
            <a:endParaRPr lang="en-US"/>
          </a:p>
        </p:txBody>
      </p:sp>
      <p:pic>
        <p:nvPicPr>
          <p:cNvPr id="7" name="Picture 6">
            <a:extLst>
              <a:ext uri="{FF2B5EF4-FFF2-40B4-BE49-F238E27FC236}">
                <a16:creationId xmlns:a16="http://schemas.microsoft.com/office/drawing/2014/main" id="{4F74590A-50A3-114A-9240-E12B9C566F94}"/>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0155380" y="69275"/>
            <a:ext cx="1967345" cy="983672"/>
          </a:xfrm>
          <a:prstGeom prst="rect">
            <a:avLst/>
          </a:prstGeom>
        </p:spPr>
      </p:pic>
    </p:spTree>
    <p:extLst>
      <p:ext uri="{BB962C8B-B14F-4D97-AF65-F5344CB8AC3E}">
        <p14:creationId xmlns:p14="http://schemas.microsoft.com/office/powerpoint/2010/main" val="265622520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6" r:id="rId17"/>
    <p:sldLayoutId id="2147484247" r:id="rId18"/>
    <p:sldLayoutId id="2147484248" r:id="rId19"/>
    <p:sldLayoutId id="2147484249" r:id="rId20"/>
    <p:sldLayoutId id="2147484250" r:id="rId21"/>
    <p:sldLayoutId id="2147484251" r:id="rId22"/>
    <p:sldLayoutId id="2147484252" r:id="rId23"/>
    <p:sldLayoutId id="2147484253" r:id="rId24"/>
    <p:sldLayoutId id="2147484254" r:id="rId25"/>
    <p:sldLayoutId id="2147484255" r:id="rId26"/>
    <p:sldLayoutId id="2147484256" r:id="rId27"/>
    <p:sldLayoutId id="2147484257" r:id="rId28"/>
    <p:sldLayoutId id="2147484258" r:id="rId29"/>
    <p:sldLayoutId id="2147484259" r:id="rId30"/>
    <p:sldLayoutId id="2147484260" r:id="rId31"/>
    <p:sldLayoutId id="2147484261" r:id="rId32"/>
    <p:sldLayoutId id="2147484262" r:id="rId33"/>
    <p:sldLayoutId id="2147484263" r:id="rId34"/>
    <p:sldLayoutId id="2147484264" r:id="rId35"/>
    <p:sldLayoutId id="2147484265" r:id="rId36"/>
    <p:sldLayoutId id="2147484266" r:id="rId37"/>
    <p:sldLayoutId id="2147484267" r:id="rId38"/>
    <p:sldLayoutId id="2147484268" r:id="rId39"/>
    <p:sldLayoutId id="2147484269" r:id="rId40"/>
    <p:sldLayoutId id="2147484270" r:id="rId41"/>
    <p:sldLayoutId id="2147484271"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6">
            <a:extLst>
              <a:ext uri="{FF2B5EF4-FFF2-40B4-BE49-F238E27FC236}">
                <a16:creationId xmlns:a16="http://schemas.microsoft.com/office/drawing/2014/main" id="{A7976397-823A-8A4D-A2B3-1E2A9EFC479A}"/>
              </a:ext>
            </a:extLst>
          </p:cNvPr>
          <p:cNvSpPr>
            <a:spLocks noGrp="1"/>
          </p:cNvSpPr>
          <p:nvPr>
            <p:ph type="title"/>
          </p:nvPr>
        </p:nvSpPr>
        <p:spPr>
          <a:xfrm>
            <a:off x="708423" y="2173074"/>
            <a:ext cx="6440017" cy="2368944"/>
          </a:xfrm>
        </p:spPr>
        <p:txBody>
          <a:bodyPr vert="horz" lIns="91440" tIns="45720" rIns="91440" bIns="45720" rtlCol="0" anchor="b">
            <a:normAutofit/>
          </a:bodyPr>
          <a:lstStyle/>
          <a:p>
            <a:pPr indent="-228600" algn="l">
              <a:spcBef>
                <a:spcPct val="0"/>
              </a:spcBef>
              <a:spcAft>
                <a:spcPts val="600"/>
              </a:spcAft>
            </a:pPr>
            <a:r>
              <a:rPr lang="en-US" sz="5200" dirty="0">
                <a:solidFill>
                  <a:schemeClr val="tx1"/>
                </a:solidFill>
              </a:rPr>
              <a:t>Discovering Discovery Kanban</a:t>
            </a:r>
          </a:p>
        </p:txBody>
      </p:sp>
      <p:sp>
        <p:nvSpPr>
          <p:cNvPr id="128" name="Freeform: Shape 12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4" name="Picture 93" descr="Logo&#10;&#10;Description automatically generated">
            <a:extLst>
              <a:ext uri="{FF2B5EF4-FFF2-40B4-BE49-F238E27FC236}">
                <a16:creationId xmlns:a16="http://schemas.microsoft.com/office/drawing/2014/main" id="{4CBBF08A-458C-9949-8BA2-396862EC8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456" y="3055483"/>
            <a:ext cx="2213436" cy="747034"/>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32" name="Freeform: Shape 13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4" name="Freeform: Shape 13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Shape 13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9" name="Oval 98">
            <a:extLst>
              <a:ext uri="{FF2B5EF4-FFF2-40B4-BE49-F238E27FC236}">
                <a16:creationId xmlns:a16="http://schemas.microsoft.com/office/drawing/2014/main" id="{FE141D8B-A485-EE48-ABE1-5EC7F7396296}"/>
              </a:ext>
            </a:extLst>
          </p:cNvPr>
          <p:cNvSpPr/>
          <p:nvPr/>
        </p:nvSpPr>
        <p:spPr>
          <a:xfrm>
            <a:off x="10668688" y="355724"/>
            <a:ext cx="1335915" cy="133591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5" name="TextBox 44">
            <a:extLst>
              <a:ext uri="{FF2B5EF4-FFF2-40B4-BE49-F238E27FC236}">
                <a16:creationId xmlns:a16="http://schemas.microsoft.com/office/drawing/2014/main" id="{99F47E81-85AA-E442-969B-6DA7CAB214DF}"/>
              </a:ext>
            </a:extLst>
          </p:cNvPr>
          <p:cNvSpPr txBox="1"/>
          <p:nvPr/>
        </p:nvSpPr>
        <p:spPr>
          <a:xfrm>
            <a:off x="6430780" y="1394085"/>
            <a:ext cx="184731" cy="369332"/>
          </a:xfrm>
          <a:prstGeom prst="rect">
            <a:avLst/>
          </a:prstGeom>
          <a:noFill/>
        </p:spPr>
        <p:txBody>
          <a:bodyPr wrap="none" rtlCol="0">
            <a:spAutoFit/>
          </a:bodyPr>
          <a:lstStyle/>
          <a:p>
            <a:endParaRPr lang="en-US"/>
          </a:p>
        </p:txBody>
      </p:sp>
      <p:cxnSp>
        <p:nvCxnSpPr>
          <p:cNvPr id="80" name="Straight Connector 79">
            <a:extLst>
              <a:ext uri="{FF2B5EF4-FFF2-40B4-BE49-F238E27FC236}">
                <a16:creationId xmlns:a16="http://schemas.microsoft.com/office/drawing/2014/main" id="{87FA3CF0-0A03-DF45-A475-11DC28A60184}"/>
              </a:ext>
            </a:extLst>
          </p:cNvPr>
          <p:cNvCxnSpPr/>
          <p:nvPr/>
        </p:nvCxnSpPr>
        <p:spPr>
          <a:xfrm>
            <a:off x="854440" y="4497047"/>
            <a:ext cx="5381469"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88" name="Picture 87" descr="Logo&#10;&#10;Description automatically generated">
            <a:extLst>
              <a:ext uri="{FF2B5EF4-FFF2-40B4-BE49-F238E27FC236}">
                <a16:creationId xmlns:a16="http://schemas.microsoft.com/office/drawing/2014/main" id="{49C22F0E-4109-A440-9068-BF4639788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913" y="2489244"/>
            <a:ext cx="1879512" cy="1879512"/>
          </a:xfrm>
          <a:prstGeom prst="rect">
            <a:avLst/>
          </a:prstGeom>
        </p:spPr>
      </p:pic>
      <p:cxnSp>
        <p:nvCxnSpPr>
          <p:cNvPr id="96" name="Straight Connector 95">
            <a:extLst>
              <a:ext uri="{FF2B5EF4-FFF2-40B4-BE49-F238E27FC236}">
                <a16:creationId xmlns:a16="http://schemas.microsoft.com/office/drawing/2014/main" id="{48B23935-050B-424E-AAAE-64C361456D73}"/>
              </a:ext>
            </a:extLst>
          </p:cNvPr>
          <p:cNvCxnSpPr>
            <a:cxnSpLocks/>
          </p:cNvCxnSpPr>
          <p:nvPr/>
        </p:nvCxnSpPr>
        <p:spPr>
          <a:xfrm>
            <a:off x="9563725" y="3055483"/>
            <a:ext cx="0" cy="747034"/>
          </a:xfrm>
          <a:prstGeom prst="line">
            <a:avLst/>
          </a:prstGeom>
        </p:spPr>
        <p:style>
          <a:lnRef idx="1">
            <a:schemeClr val="dk1"/>
          </a:lnRef>
          <a:fillRef idx="0">
            <a:schemeClr val="dk1"/>
          </a:fillRef>
          <a:effectRef idx="0">
            <a:schemeClr val="dk1"/>
          </a:effectRef>
          <a:fontRef idx="minor">
            <a:schemeClr val="tx1"/>
          </a:fontRef>
        </p:style>
      </p:cxnSp>
      <p:sp>
        <p:nvSpPr>
          <p:cNvPr id="97" name="Rectangle 96">
            <a:extLst>
              <a:ext uri="{FF2B5EF4-FFF2-40B4-BE49-F238E27FC236}">
                <a16:creationId xmlns:a16="http://schemas.microsoft.com/office/drawing/2014/main" id="{189A90EA-7AD8-F44E-AB4D-6A62724D402E}"/>
              </a:ext>
            </a:extLst>
          </p:cNvPr>
          <p:cNvSpPr/>
          <p:nvPr/>
        </p:nvSpPr>
        <p:spPr>
          <a:xfrm>
            <a:off x="6805389" y="2280477"/>
            <a:ext cx="2102948" cy="400110"/>
          </a:xfrm>
          <a:prstGeom prst="rect">
            <a:avLst/>
          </a:prstGeom>
        </p:spPr>
        <p:txBody>
          <a:bodyPr wrap="none">
            <a:spAutoFit/>
          </a:bodyPr>
          <a:lstStyle/>
          <a:p>
            <a:pPr algn="ctr">
              <a:defRPr/>
            </a:pPr>
            <a:r>
              <a:rPr lang="en-US" sz="2000" i="1" dirty="0">
                <a:solidFill>
                  <a:schemeClr val="tx1">
                    <a:lumMod val="65000"/>
                    <a:lumOff val="35000"/>
                  </a:schemeClr>
                </a:solidFill>
              </a:rPr>
              <a:t>Brought to you by: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0E74170C-14B3-4AC9-BED0-0F70120E3C4A}"/>
              </a:ext>
            </a:extLst>
          </p:cNvPr>
          <p:cNvSpPr>
            <a:spLocks noGrp="1"/>
          </p:cNvSpPr>
          <p:nvPr>
            <p:ph type="title"/>
          </p:nvPr>
        </p:nvSpPr>
        <p:spPr>
          <a:xfrm>
            <a:off x="804672" y="2231876"/>
            <a:ext cx="3308130" cy="2387600"/>
          </a:xfrm>
        </p:spPr>
        <p:txBody>
          <a:bodyPr vert="horz" lIns="91440" tIns="45720" rIns="91440" bIns="45720" rtlCol="0" anchor="b">
            <a:normAutofit/>
          </a:bodyPr>
          <a:lstStyle/>
          <a:p>
            <a:r>
              <a:rPr lang="en-US" sz="3000" kern="1200">
                <a:solidFill>
                  <a:srgbClr val="FFFFFF"/>
                </a:solidFill>
                <a:latin typeface="+mj-lt"/>
                <a:ea typeface="+mj-ea"/>
                <a:cs typeface="+mj-cs"/>
              </a:rPr>
              <a:t>Integrations: SwiftSync, Zapier, REST API</a:t>
            </a:r>
            <a:br>
              <a:rPr lang="en-US" sz="3000" kern="1200">
                <a:solidFill>
                  <a:srgbClr val="FFFFFF"/>
                </a:solidFill>
                <a:latin typeface="+mj-lt"/>
                <a:ea typeface="+mj-ea"/>
                <a:cs typeface="+mj-cs"/>
              </a:rPr>
            </a:br>
            <a:r>
              <a:rPr lang="en-US" sz="3000" kern="1200">
                <a:solidFill>
                  <a:srgbClr val="FFFFFF"/>
                </a:solidFill>
                <a:latin typeface="+mj-lt"/>
                <a:ea typeface="+mj-ea"/>
                <a:cs typeface="+mj-cs"/>
              </a:rPr>
              <a:t>Rich ALM/ PPM/ CRM Ecosystem</a:t>
            </a:r>
            <a:endParaRPr lang="en-US" sz="3000" kern="1200" dirty="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48034842-5D9E-4D5F-BB9B-5BCE4E0ABC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53" t="26114" r="17075" b="20707"/>
          <a:stretch/>
        </p:blipFill>
        <p:spPr>
          <a:xfrm>
            <a:off x="4887493" y="1679322"/>
            <a:ext cx="7156041" cy="3627197"/>
          </a:xfrm>
          <a:prstGeom prst="rect">
            <a:avLst/>
          </a:prstGeom>
        </p:spPr>
      </p:pic>
    </p:spTree>
    <p:extLst>
      <p:ext uri="{BB962C8B-B14F-4D97-AF65-F5344CB8AC3E}">
        <p14:creationId xmlns:p14="http://schemas.microsoft.com/office/powerpoint/2010/main" val="19927533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Isosceles Triangle 6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Logo, company name&#10;&#10;Description automatically generated">
            <a:extLst>
              <a:ext uri="{FF2B5EF4-FFF2-40B4-BE49-F238E27FC236}">
                <a16:creationId xmlns:a16="http://schemas.microsoft.com/office/drawing/2014/main" id="{4F706A93-5803-9F4D-A797-4D31E907E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602384"/>
            <a:ext cx="10905066" cy="4607388"/>
          </a:xfrm>
          <a:prstGeom prst="rect">
            <a:avLst/>
          </a:prstGeom>
          <a:ln>
            <a:noFill/>
          </a:ln>
        </p:spPr>
      </p:pic>
      <p:sp>
        <p:nvSpPr>
          <p:cNvPr id="68" name="Isosceles Triangle 6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DB35775-A2A4-4715-863E-8656E3AA7B07}"/>
              </a:ext>
            </a:extLst>
          </p:cNvPr>
          <p:cNvSpPr>
            <a:spLocks noGrp="1"/>
          </p:cNvSpPr>
          <p:nvPr>
            <p:ph type="title"/>
          </p:nvPr>
        </p:nvSpPr>
        <p:spPr>
          <a:xfrm>
            <a:off x="838200" y="365127"/>
            <a:ext cx="10515600" cy="1325563"/>
          </a:xfrm>
        </p:spPr>
        <p:txBody>
          <a:bodyPr anchor="ctr">
            <a:normAutofit/>
          </a:bodyPr>
          <a:lstStyle/>
          <a:p>
            <a:pPr algn="ctr"/>
            <a:r>
              <a:rPr lang="en-US" sz="4000" dirty="0">
                <a:latin typeface="Roboto" panose="02000000000000000000" pitchFamily="2" charset="0"/>
                <a:ea typeface="Roboto" panose="02000000000000000000" pitchFamily="2" charset="0"/>
              </a:rPr>
              <a:t>Our Customers</a:t>
            </a:r>
            <a:endParaRPr lang="en-IN" sz="4000" dirty="0">
              <a:solidFill>
                <a:schemeClr val="tx1">
                  <a:lumMod val="95000"/>
                  <a:lumOff val="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1023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ne person stanging on misty jagged mountain">
            <a:extLst>
              <a:ext uri="{FF2B5EF4-FFF2-40B4-BE49-F238E27FC236}">
                <a16:creationId xmlns:a16="http://schemas.microsoft.com/office/drawing/2014/main" id="{08882D6D-47A1-406E-882F-345662E5398E}"/>
              </a:ext>
            </a:extLst>
          </p:cNvPr>
          <p:cNvPicPr>
            <a:picLocks noChangeAspect="1"/>
          </p:cNvPicPr>
          <p:nvPr/>
        </p:nvPicPr>
        <p:blipFill rotWithShape="1">
          <a:blip r:embed="rId3">
            <a:alphaModFix amt="50000"/>
          </a:blip>
          <a:srcRect t="11859" b="9470"/>
          <a:stretch/>
        </p:blipFill>
        <p:spPr>
          <a:xfrm>
            <a:off x="20" y="10"/>
            <a:ext cx="12191981" cy="6857990"/>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spcBef>
                <a:spcPct val="0"/>
              </a:spcBef>
            </a:pPr>
            <a:r>
              <a:rPr lang="en-US" sz="6000" dirty="0">
                <a:solidFill>
                  <a:srgbClr val="FFFFFF"/>
                </a:solidFill>
                <a:latin typeface="+mj-lt"/>
                <a:ea typeface="+mj-ea"/>
                <a:cs typeface="+mj-cs"/>
              </a:rPr>
              <a:t>Over to Anna…</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p:nvPr>
        </p:nvSpPr>
        <p:spPr>
          <a:xfrm>
            <a:off x="762000" y="559678"/>
            <a:ext cx="3567915" cy="4952492"/>
          </a:xfrm>
        </p:spPr>
        <p:txBody>
          <a:bodyPr vert="horz" lIns="91440" tIns="45720" rIns="91440" bIns="45720" rtlCol="0" anchor="ctr">
            <a:normAutofit/>
          </a:bodyPr>
          <a:lstStyle/>
          <a:p>
            <a:pPr algn="l">
              <a:spcBef>
                <a:spcPct val="0"/>
              </a:spcBef>
            </a:pPr>
            <a:r>
              <a:rPr lang="en-US" sz="4400" kern="1200" dirty="0">
                <a:solidFill>
                  <a:schemeClr val="bg1"/>
                </a:solidFill>
                <a:latin typeface="+mj-lt"/>
                <a:ea typeface="+mj-ea"/>
                <a:cs typeface="+mj-cs"/>
              </a:rPr>
              <a:t>Q&amp;A</a:t>
            </a:r>
          </a:p>
        </p:txBody>
      </p:sp>
      <p:cxnSp>
        <p:nvCxnSpPr>
          <p:cNvPr id="34" name="Straight Connector 33">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2">
            <a:extLst>
              <a:ext uri="{FF2B5EF4-FFF2-40B4-BE49-F238E27FC236}">
                <a16:creationId xmlns:a16="http://schemas.microsoft.com/office/drawing/2014/main" id="{0C3CB080-CAD1-467E-9523-C73A37DD2155}"/>
              </a:ext>
            </a:extLst>
          </p:cNvPr>
          <p:cNvGraphicFramePr/>
          <p:nvPr>
            <p:extLst>
              <p:ext uri="{D42A27DB-BD31-4B8C-83A1-F6EECF244321}">
                <p14:modId xmlns:p14="http://schemas.microsoft.com/office/powerpoint/2010/main" val="3923984596"/>
              </p:ext>
            </p:extLst>
          </p:nvPr>
        </p:nvGraphicFramePr>
        <p:xfrm>
          <a:off x="5181600" y="1122218"/>
          <a:ext cx="5029200" cy="510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1" y="1065862"/>
            <a:ext cx="3313164" cy="4726276"/>
          </a:xfrm>
        </p:spPr>
        <p:txBody>
          <a:bodyPr vert="horz" lIns="91440" tIns="45720" rIns="91440" bIns="45720" rtlCol="0" anchor="ctr">
            <a:normAutofit/>
          </a:bodyPr>
          <a:lstStyle/>
          <a:p>
            <a:pPr algn="r">
              <a:spcBef>
                <a:spcPct val="0"/>
              </a:spcBef>
            </a:pPr>
            <a:r>
              <a:rPr lang="en-US" sz="4000">
                <a:solidFill>
                  <a:srgbClr val="FFFFFF"/>
                </a:solidFill>
              </a:rPr>
              <a:t>Reach out to Us</a:t>
            </a:r>
          </a:p>
        </p:txBody>
      </p:sp>
      <p:cxnSp>
        <p:nvCxnSpPr>
          <p:cNvPr id="32" name="Straight Connector 3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2" name="Text Placeholder 4">
            <a:extLst>
              <a:ext uri="{FF2B5EF4-FFF2-40B4-BE49-F238E27FC236}">
                <a16:creationId xmlns:a16="http://schemas.microsoft.com/office/drawing/2014/main" id="{AEA7A319-A449-4D15-AD6D-F8E315DBE543}"/>
              </a:ext>
            </a:extLst>
          </p:cNvPr>
          <p:cNvGraphicFramePr/>
          <p:nvPr>
            <p:extLst>
              <p:ext uri="{D42A27DB-BD31-4B8C-83A1-F6EECF244321}">
                <p14:modId xmlns:p14="http://schemas.microsoft.com/office/powerpoint/2010/main" val="358859221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3292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3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4" name="Freeform: Shape 14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5" name="Freeform: Shape 14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CC9FD5-AFED-B94F-83D6-BAEB8E3E0E4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a:t>
            </a:r>
          </a:p>
        </p:txBody>
      </p:sp>
      <p:sp>
        <p:nvSpPr>
          <p:cNvPr id="156" name="Rectangle 14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AAC24F6E-EA19-5747-93F4-BD91D2E3EFD9}"/>
              </a:ext>
            </a:extLst>
          </p:cNvPr>
          <p:cNvSpPr/>
          <p:nvPr/>
        </p:nvSpPr>
        <p:spPr>
          <a:xfrm>
            <a:off x="5489077" y="1965579"/>
            <a:ext cx="2114937" cy="8972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13661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557188"/>
            <a:ext cx="10515600" cy="1133499"/>
          </a:xfrm>
        </p:spPr>
        <p:txBody>
          <a:bodyPr vert="horz" lIns="91440" tIns="45720" rIns="91440" bIns="45720" rtlCol="0" anchor="ctr">
            <a:normAutofit/>
          </a:bodyPr>
          <a:lstStyle/>
          <a:p>
            <a:pPr algn="l">
              <a:spcBef>
                <a:spcPct val="0"/>
              </a:spcBef>
            </a:pPr>
            <a:r>
              <a:rPr lang="en-US" sz="5200" kern="1200" dirty="0">
                <a:solidFill>
                  <a:schemeClr val="tx1"/>
                </a:solidFill>
                <a:latin typeface="+mj-lt"/>
                <a:ea typeface="+mj-ea"/>
                <a:cs typeface="+mj-cs"/>
              </a:rPr>
              <a:t>Agenda</a:t>
            </a:r>
          </a:p>
        </p:txBody>
      </p:sp>
      <p:graphicFrame>
        <p:nvGraphicFramePr>
          <p:cNvPr id="12" name="Text Placeholder 4">
            <a:extLst>
              <a:ext uri="{FF2B5EF4-FFF2-40B4-BE49-F238E27FC236}">
                <a16:creationId xmlns:a16="http://schemas.microsoft.com/office/drawing/2014/main" id="{AEA7A319-A449-4D15-AD6D-F8E315DBE543}"/>
              </a:ext>
            </a:extLst>
          </p:cNvPr>
          <p:cNvGraphicFramePr/>
          <p:nvPr>
            <p:extLst>
              <p:ext uri="{D42A27DB-BD31-4B8C-83A1-F6EECF244321}">
                <p14:modId xmlns:p14="http://schemas.microsoft.com/office/powerpoint/2010/main" val="42832599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69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FA0F4E-BF43-46A1-866A-FCCB396C98B6}"/>
              </a:ext>
            </a:extLst>
          </p:cNvPr>
          <p:cNvPicPr>
            <a:picLocks noChangeAspect="1"/>
          </p:cNvPicPr>
          <p:nvPr/>
        </p:nvPicPr>
        <p:blipFill rotWithShape="1">
          <a:blip r:embed="rId3">
            <a:duotone>
              <a:schemeClr val="bg2">
                <a:shade val="45000"/>
                <a:satMod val="135000"/>
              </a:schemeClr>
              <a:prstClr val="white"/>
            </a:duotone>
          </a:blip>
          <a:srcRect t="23103" r="9091"/>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200" dirty="0"/>
              <a:t>Some housekeeping</a:t>
            </a:r>
          </a:p>
        </p:txBody>
      </p:sp>
      <p:graphicFrame>
        <p:nvGraphicFramePr>
          <p:cNvPr id="5" name="Content Placeholder 2">
            <a:extLst>
              <a:ext uri="{FF2B5EF4-FFF2-40B4-BE49-F238E27FC236}">
                <a16:creationId xmlns:a16="http://schemas.microsoft.com/office/drawing/2014/main" id="{24322207-267D-4E67-9BD8-086508F0330D}"/>
              </a:ext>
            </a:extLst>
          </p:cNvPr>
          <p:cNvGraphicFramePr>
            <a:graphicFrameLocks noGrp="1"/>
          </p:cNvGraphicFramePr>
          <p:nvPr>
            <p:ph idx="1"/>
            <p:extLst>
              <p:ext uri="{D42A27DB-BD31-4B8C-83A1-F6EECF244321}">
                <p14:modId xmlns:p14="http://schemas.microsoft.com/office/powerpoint/2010/main" val="26235066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7AADD8D-29D7-4B10-9245-72837D2D6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7"/>
          <p:cNvSpPr>
            <a:spLocks noGrp="1"/>
          </p:cNvSpPr>
          <p:nvPr>
            <p:ph type="title"/>
          </p:nvPr>
        </p:nvSpPr>
        <p:spPr>
          <a:xfrm>
            <a:off x="7970411" y="182562"/>
            <a:ext cx="4026989" cy="1185867"/>
          </a:xfrm>
        </p:spPr>
        <p:txBody>
          <a:bodyPr vert="horz" lIns="91440" tIns="45720" rIns="91440" bIns="45720" rtlCol="0" anchor="ctr">
            <a:noAutofit/>
          </a:bodyPr>
          <a:lstStyle/>
          <a:p>
            <a:r>
              <a:rPr lang="en-US" sz="5200" kern="1200" dirty="0">
                <a:solidFill>
                  <a:schemeClr val="tx1"/>
                </a:solidFill>
                <a:latin typeface="+mj-lt"/>
                <a:ea typeface="+mj-ea"/>
                <a:cs typeface="+mj-cs"/>
              </a:rPr>
              <a:t>Introductions</a:t>
            </a:r>
          </a:p>
        </p:txBody>
      </p:sp>
      <p:sp>
        <p:nvSpPr>
          <p:cNvPr id="38" name="Freeform: Shape 37">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481"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0" name="Straight Connector 3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62268"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49285"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44" name="Oval 4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05252"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 name="Content Placeholder 6"/>
          <p:cNvSpPr>
            <a:spLocks noGrp="1"/>
          </p:cNvSpPr>
          <p:nvPr>
            <p:ph sz="quarter" idx="4294967295"/>
          </p:nvPr>
        </p:nvSpPr>
        <p:spPr>
          <a:xfrm>
            <a:off x="5957294" y="5482576"/>
            <a:ext cx="5393361" cy="1142427"/>
          </a:xfrm>
          <a:prstGeom prst="rect">
            <a:avLst/>
          </a:prstGeom>
        </p:spPr>
        <p:txBody>
          <a:bodyPr vert="horz" lIns="91440" tIns="45720" rIns="91440" bIns="45720" rtlCol="0">
            <a:normAutofit fontScale="92500" lnSpcReduction="20000"/>
          </a:bodyPr>
          <a:lstStyle/>
          <a:p>
            <a:pPr marL="0" indent="0">
              <a:buNone/>
            </a:pPr>
            <a:r>
              <a:rPr lang="en-US" b="1" dirty="0"/>
              <a:t>Host: Mahesh Singh</a:t>
            </a:r>
          </a:p>
          <a:p>
            <a:pPr marL="0" indent="0">
              <a:buNone/>
            </a:pPr>
            <a:r>
              <a:rPr lang="en-US" sz="2600" dirty="0">
                <a:solidFill>
                  <a:schemeClr val="tx1">
                    <a:lumMod val="65000"/>
                    <a:lumOff val="35000"/>
                  </a:schemeClr>
                </a:solidFill>
              </a:rPr>
              <a:t>Co-founder, </a:t>
            </a:r>
            <a:r>
              <a:rPr lang="en-US" sz="2600" dirty="0" err="1">
                <a:solidFill>
                  <a:schemeClr val="tx1">
                    <a:lumMod val="65000"/>
                    <a:lumOff val="35000"/>
                  </a:schemeClr>
                </a:solidFill>
              </a:rPr>
              <a:t>CMODigité</a:t>
            </a:r>
            <a:r>
              <a:rPr lang="en-US" sz="2600" dirty="0">
                <a:solidFill>
                  <a:schemeClr val="tx1">
                    <a:lumMod val="65000"/>
                    <a:lumOff val="35000"/>
                  </a:schemeClr>
                </a:solidFill>
              </a:rPr>
              <a:t>, Inc.</a:t>
            </a:r>
            <a:br>
              <a:rPr lang="en-US" dirty="0"/>
            </a:br>
            <a:endParaRPr lang="en-US" dirty="0"/>
          </a:p>
        </p:txBody>
      </p:sp>
      <p:sp>
        <p:nvSpPr>
          <p:cNvPr id="48" name="Arc 47">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65410" y="4192213"/>
            <a:ext cx="3723155" cy="3723155"/>
          </a:xfrm>
          <a:prstGeom prst="arc">
            <a:avLst>
              <a:gd name="adj1" fmla="val 1700655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p:cNvSpPr txBox="1"/>
          <p:nvPr/>
        </p:nvSpPr>
        <p:spPr>
          <a:xfrm>
            <a:off x="3499556" y="832556"/>
            <a:ext cx="184666" cy="369332"/>
          </a:xfrm>
          <a:prstGeom prst="rect">
            <a:avLst/>
          </a:prstGeom>
          <a:noFill/>
        </p:spPr>
        <p:txBody>
          <a:bodyPr wrap="none" rtlCol="0">
            <a:spAutoFit/>
          </a:bodyPr>
          <a:lstStyle/>
          <a:p>
            <a:pPr>
              <a:defRPr/>
            </a:pPr>
            <a:endParaRPr lang="en-US" dirty="0">
              <a:solidFill>
                <a:prstClr val="black"/>
              </a:solidFill>
            </a:endParaRPr>
          </a:p>
        </p:txBody>
      </p:sp>
      <p:sp>
        <p:nvSpPr>
          <p:cNvPr id="14" name="Content Placeholder 6">
            <a:extLst>
              <a:ext uri="{FF2B5EF4-FFF2-40B4-BE49-F238E27FC236}">
                <a16:creationId xmlns:a16="http://schemas.microsoft.com/office/drawing/2014/main" id="{200EC860-23A7-4422-A033-FB3C1441D8E2}"/>
              </a:ext>
            </a:extLst>
          </p:cNvPr>
          <p:cNvSpPr txBox="1">
            <a:spLocks/>
          </p:cNvSpPr>
          <p:nvPr/>
        </p:nvSpPr>
        <p:spPr>
          <a:xfrm>
            <a:off x="6018159" y="1556460"/>
            <a:ext cx="5393361" cy="180734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90000"/>
              </a:lnSpc>
              <a:buNone/>
            </a:pPr>
            <a:r>
              <a:rPr lang="en-IN" sz="2600" b="1" dirty="0"/>
              <a:t>Speaker: Anna </a:t>
            </a:r>
            <a:r>
              <a:rPr lang="en-IN" sz="2600" b="1" dirty="0" err="1"/>
              <a:t>Radzikowska</a:t>
            </a:r>
            <a:endParaRPr lang="en-IN" sz="2600" b="1" dirty="0"/>
          </a:p>
          <a:p>
            <a:pPr marL="0" indent="0">
              <a:lnSpc>
                <a:spcPct val="90000"/>
              </a:lnSpc>
              <a:buNone/>
            </a:pPr>
            <a:r>
              <a:rPr lang="en-US" sz="2400" dirty="0">
                <a:solidFill>
                  <a:schemeClr val="tx1">
                    <a:lumMod val="65000"/>
                    <a:lumOff val="35000"/>
                  </a:schemeClr>
                </a:solidFill>
              </a:rPr>
              <a:t>Product Manager, Kanban Maturity Model</a:t>
            </a:r>
          </a:p>
          <a:p>
            <a:pPr marL="365760" lvl="1" indent="0">
              <a:lnSpc>
                <a:spcPct val="90000"/>
              </a:lnSpc>
              <a:buNone/>
            </a:pPr>
            <a:r>
              <a:rPr lang="en-US" sz="2000" dirty="0"/>
              <a:t>    </a:t>
            </a:r>
            <a:endParaRPr lang="en-IN" sz="1200" dirty="0"/>
          </a:p>
        </p:txBody>
      </p:sp>
      <p:pic>
        <p:nvPicPr>
          <p:cNvPr id="4" name="Picture 3" descr="A person smiling for the camera&#10;&#10;Description automatically generated with low confidence">
            <a:extLst>
              <a:ext uri="{FF2B5EF4-FFF2-40B4-BE49-F238E27FC236}">
                <a16:creationId xmlns:a16="http://schemas.microsoft.com/office/drawing/2014/main" id="{13BD0EDD-1F51-4328-BA6F-172BABF3C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417" y="4510393"/>
            <a:ext cx="2556000" cy="2556000"/>
          </a:xfrm>
          <a:prstGeom prst="rect">
            <a:avLst/>
          </a:prstGeom>
        </p:spPr>
      </p:pic>
      <p:pic>
        <p:nvPicPr>
          <p:cNvPr id="7" name="Picture 6" descr="A person wearing headphones&#10;&#10;Description automatically generated with medium confidence">
            <a:extLst>
              <a:ext uri="{FF2B5EF4-FFF2-40B4-BE49-F238E27FC236}">
                <a16:creationId xmlns:a16="http://schemas.microsoft.com/office/drawing/2014/main" id="{BE564C19-5EAE-4AF5-ADC1-9AA13A2B9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901" y="1060732"/>
            <a:ext cx="2700000" cy="2700000"/>
          </a:xfrm>
          <a:prstGeom prst="rect">
            <a:avLst/>
          </a:prstGeom>
        </p:spPr>
      </p:pic>
    </p:spTree>
    <p:extLst>
      <p:ext uri="{BB962C8B-B14F-4D97-AF65-F5344CB8AC3E}">
        <p14:creationId xmlns:p14="http://schemas.microsoft.com/office/powerpoint/2010/main" val="305502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pPr algn="l">
              <a:spcBef>
                <a:spcPct val="0"/>
              </a:spcBef>
            </a:pPr>
            <a:r>
              <a:rPr lang="en-US" sz="5200" kern="1200" dirty="0">
                <a:solidFill>
                  <a:schemeClr val="tx1"/>
                </a:solidFill>
                <a:latin typeface="+mj-lt"/>
                <a:ea typeface="+mj-ea"/>
                <a:cs typeface="+mj-cs"/>
              </a:rPr>
              <a:t>Anna </a:t>
            </a:r>
            <a:r>
              <a:rPr lang="en-US" sz="5200" kern="1200" dirty="0" err="1">
                <a:solidFill>
                  <a:schemeClr val="tx1"/>
                </a:solidFill>
                <a:latin typeface="+mj-lt"/>
                <a:ea typeface="+mj-ea"/>
                <a:cs typeface="+mj-cs"/>
              </a:rPr>
              <a:t>Radzikowska</a:t>
            </a:r>
            <a:endParaRPr lang="en-US" sz="5200" kern="1200" dirty="0">
              <a:solidFill>
                <a:schemeClr val="tx1"/>
              </a:solidFill>
              <a:latin typeface="+mj-lt"/>
              <a:ea typeface="+mj-ea"/>
              <a:cs typeface="+mj-cs"/>
            </a:endParaRPr>
          </a:p>
        </p:txBody>
      </p:sp>
      <p:sp>
        <p:nvSpPr>
          <p:cNvPr id="2" name="Content Placeholder 1">
            <a:extLst>
              <a:ext uri="{FF2B5EF4-FFF2-40B4-BE49-F238E27FC236}">
                <a16:creationId xmlns:a16="http://schemas.microsoft.com/office/drawing/2014/main" id="{CB7326C5-7C2B-4B6F-9066-83449CDA3951}"/>
              </a:ext>
            </a:extLst>
          </p:cNvPr>
          <p:cNvSpPr>
            <a:spLocks noGrp="1"/>
          </p:cNvSpPr>
          <p:nvPr>
            <p:ph idx="1"/>
          </p:nvPr>
        </p:nvSpPr>
        <p:spPr>
          <a:xfrm>
            <a:off x="838200" y="1825625"/>
            <a:ext cx="10515600" cy="4351338"/>
          </a:xfrm>
        </p:spPr>
        <p:txBody>
          <a:bodyPr>
            <a:normAutofit/>
          </a:bodyPr>
          <a:lstStyle/>
          <a:p>
            <a:r>
              <a:rPr lang="en-US" dirty="0"/>
              <a:t>Has over 13 years of experience in finance, training, and project management: working in the public sector, big companies and running her own business</a:t>
            </a:r>
          </a:p>
          <a:p>
            <a:r>
              <a:rPr lang="en-US" dirty="0"/>
              <a:t>Is kaizen culture and Kanban method passionate. Being an ACCA member helps her to better understand the business which she’s working with but also gives her another angle view on different aspects of software development and product support</a:t>
            </a:r>
          </a:p>
          <a:p>
            <a:r>
              <a:rPr lang="en-US" dirty="0"/>
              <a:t>Currently works as Product Manager, Kanban Maturity Model, which supports modern businesses in growing into fit for purpose organizations</a:t>
            </a:r>
            <a:endParaRPr lang="en-IN" dirty="0"/>
          </a:p>
        </p:txBody>
      </p:sp>
    </p:spTree>
    <p:extLst>
      <p:ext uri="{BB962C8B-B14F-4D97-AF65-F5344CB8AC3E}">
        <p14:creationId xmlns:p14="http://schemas.microsoft.com/office/powerpoint/2010/main" val="148948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4568"/>
            <a:ext cx="3766457" cy="5412920"/>
          </a:xfrm>
        </p:spPr>
        <p:txBody>
          <a:bodyPr vert="horz" lIns="91440" tIns="45720" rIns="91440" bIns="45720" rtlCol="0" anchor="ctr">
            <a:normAutofit/>
          </a:bodyPr>
          <a:lstStyle/>
          <a:p>
            <a:pPr>
              <a:spcBef>
                <a:spcPct val="0"/>
              </a:spcBef>
            </a:pPr>
            <a:r>
              <a:rPr lang="en-US" kern="1200" dirty="0">
                <a:solidFill>
                  <a:srgbClr val="FFFFFF"/>
                </a:solidFill>
                <a:latin typeface="+mj-lt"/>
                <a:ea typeface="+mj-ea"/>
                <a:cs typeface="+mj-cs"/>
              </a:rPr>
              <a:t>Quick word from the Sponsor - </a:t>
            </a:r>
            <a:r>
              <a:rPr lang="en-US" sz="4400" dirty="0" err="1"/>
              <a:t>Digité</a:t>
            </a:r>
            <a:r>
              <a:rPr lang="en-US" sz="4400" dirty="0"/>
              <a:t>, Inc. </a:t>
            </a:r>
            <a:endParaRPr lang="en-US" kern="1200" dirty="0">
              <a:solidFill>
                <a:srgbClr val="FFFFFF"/>
              </a:solidFill>
              <a:latin typeface="+mj-lt"/>
              <a:ea typeface="+mj-ea"/>
              <a:cs typeface="+mj-cs"/>
            </a:endParaRPr>
          </a:p>
        </p:txBody>
      </p:sp>
      <p:sp>
        <p:nvSpPr>
          <p:cNvPr id="3" name="Content Placeholder 2"/>
          <p:cNvSpPr>
            <a:spLocks noGrp="1"/>
          </p:cNvSpPr>
          <p:nvPr>
            <p:ph type="body" idx="1"/>
          </p:nvPr>
        </p:nvSpPr>
        <p:spPr>
          <a:xfrm>
            <a:off x="5600700" y="1114899"/>
            <a:ext cx="5753098" cy="5412920"/>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2800" dirty="0"/>
              <a:t>Pioneer in Web-based Collaborative Products/ Solutions for Geographically Distributed Teams</a:t>
            </a:r>
          </a:p>
          <a:p>
            <a:pPr indent="-228600">
              <a:spcAft>
                <a:spcPts val="600"/>
              </a:spcAft>
              <a:buFont typeface="Arial" panose="020B0604020202020204" pitchFamily="34" charset="0"/>
              <a:buChar char="•"/>
            </a:pPr>
            <a:r>
              <a:rPr lang="en-US" sz="2800" dirty="0"/>
              <a:t>Headquartered in Cupertino, CA</a:t>
            </a:r>
          </a:p>
          <a:p>
            <a:pPr indent="-228600">
              <a:spcAft>
                <a:spcPts val="600"/>
              </a:spcAft>
              <a:buFont typeface="Arial" panose="020B0604020202020204" pitchFamily="34" charset="0"/>
              <a:buChar char="•"/>
            </a:pPr>
            <a:r>
              <a:rPr lang="en-US" sz="2800" dirty="0"/>
              <a:t>Nearly 1m users in the Americas, Europe, Asia/ Pacific</a:t>
            </a:r>
          </a:p>
          <a:p>
            <a:pPr indent="-228600">
              <a:spcAft>
                <a:spcPts val="600"/>
              </a:spcAft>
              <a:buFont typeface="Arial" panose="020B0604020202020204" pitchFamily="34" charset="0"/>
              <a:buChar char="•"/>
            </a:pPr>
            <a:r>
              <a:rPr lang="en-US" sz="2800" dirty="0"/>
              <a:t>Products that cover Lean/ Kanban, Agile ALM, Project/ Portfolio Management</a:t>
            </a:r>
          </a:p>
          <a:p>
            <a:pPr indent="-228600">
              <a:spcAft>
                <a:spcPts val="600"/>
              </a:spcAft>
              <a:buFont typeface="Arial" panose="020B0604020202020204" pitchFamily="34" charset="0"/>
              <a:buChar char="•"/>
            </a:pPr>
            <a:r>
              <a:rPr lang="en-US" sz="2800" dirty="0" err="1"/>
              <a:t>SwiftKanban</a:t>
            </a:r>
            <a:r>
              <a:rPr lang="en-US" sz="2800" dirty="0"/>
              <a:t> and SwiftEASe</a:t>
            </a:r>
          </a:p>
        </p:txBody>
      </p:sp>
    </p:spTree>
    <p:extLst>
      <p:ext uri="{BB962C8B-B14F-4D97-AF65-F5344CB8AC3E}">
        <p14:creationId xmlns:p14="http://schemas.microsoft.com/office/powerpoint/2010/main" val="360798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6B29-2910-435A-83E4-D78A8BB9E625}"/>
              </a:ext>
            </a:extLst>
          </p:cNvPr>
          <p:cNvSpPr>
            <a:spLocks noGrp="1"/>
          </p:cNvSpPr>
          <p:nvPr>
            <p:ph type="title"/>
          </p:nvPr>
        </p:nvSpPr>
        <p:spPr/>
        <p:txBody>
          <a:bodyPr anchor="t">
            <a:normAutofit/>
          </a:bodyPr>
          <a:lstStyle/>
          <a:p>
            <a:r>
              <a:rPr lang="en-US" sz="4000" dirty="0">
                <a:latin typeface="Roboto" panose="02000000000000000000" pitchFamily="2" charset="0"/>
                <a:ea typeface="Roboto" panose="02000000000000000000" pitchFamily="2" charset="0"/>
              </a:rPr>
              <a:t>Kanban/ </a:t>
            </a:r>
            <a:r>
              <a:rPr lang="en-US" sz="4000" dirty="0" err="1">
                <a:latin typeface="Roboto" panose="02000000000000000000" pitchFamily="2" charset="0"/>
                <a:ea typeface="Roboto" panose="02000000000000000000" pitchFamily="2" charset="0"/>
              </a:rPr>
              <a:t>Scrumban</a:t>
            </a:r>
            <a:br>
              <a:rPr lang="en-US" sz="4000" dirty="0">
                <a:latin typeface="Roboto" panose="02000000000000000000" pitchFamily="2" charset="0"/>
                <a:ea typeface="Roboto" panose="02000000000000000000" pitchFamily="2" charset="0"/>
              </a:rPr>
            </a:br>
            <a:r>
              <a:rPr lang="en-US" sz="2800" dirty="0">
                <a:latin typeface="Roboto" panose="02000000000000000000" pitchFamily="2" charset="0"/>
                <a:ea typeface="Roboto" panose="02000000000000000000" pitchFamily="2" charset="0"/>
              </a:rPr>
              <a:t>Software Development/ IT/ DevOps</a:t>
            </a:r>
            <a:endParaRPr lang="en-IN" sz="4000" dirty="0">
              <a:solidFill>
                <a:schemeClr val="tx1">
                  <a:lumMod val="95000"/>
                  <a:lumOff val="5000"/>
                </a:schemeClr>
              </a:solidFill>
              <a:latin typeface="Roboto" panose="02000000000000000000" pitchFamily="2" charset="0"/>
              <a:ea typeface="Roboto" panose="02000000000000000000" pitchFamily="2" charset="0"/>
            </a:endParaRPr>
          </a:p>
        </p:txBody>
      </p:sp>
      <p:pic>
        <p:nvPicPr>
          <p:cNvPr id="10" name="Picture 9">
            <a:extLst>
              <a:ext uri="{FF2B5EF4-FFF2-40B4-BE49-F238E27FC236}">
                <a16:creationId xmlns:a16="http://schemas.microsoft.com/office/drawing/2014/main" id="{D1E4270F-14FB-4185-B4C0-361234C0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1" y="1690688"/>
            <a:ext cx="8468907" cy="4763165"/>
          </a:xfrm>
          <a:prstGeom prst="rect">
            <a:avLst/>
          </a:prstGeom>
        </p:spPr>
      </p:pic>
    </p:spTree>
    <p:extLst>
      <p:ext uri="{BB962C8B-B14F-4D97-AF65-F5344CB8AC3E}">
        <p14:creationId xmlns:p14="http://schemas.microsoft.com/office/powerpoint/2010/main" val="316624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C39A4C-A7E7-48E5-B9C5-17B6BDB67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825" y="1700770"/>
            <a:ext cx="7477246" cy="3485725"/>
          </a:xfrm>
          <a:prstGeom prst="rect">
            <a:avLst/>
          </a:prstGeom>
        </p:spPr>
      </p:pic>
      <p:pic>
        <p:nvPicPr>
          <p:cNvPr id="13" name="Picture 12">
            <a:extLst>
              <a:ext uri="{FF2B5EF4-FFF2-40B4-BE49-F238E27FC236}">
                <a16:creationId xmlns:a16="http://schemas.microsoft.com/office/drawing/2014/main" id="{10E87D65-C5DB-413D-B694-A52F73B32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497" y="2173119"/>
            <a:ext cx="7210766" cy="3485725"/>
          </a:xfrm>
          <a:prstGeom prst="rect">
            <a:avLst/>
          </a:prstGeom>
        </p:spPr>
      </p:pic>
      <p:pic>
        <p:nvPicPr>
          <p:cNvPr id="5" name="Picture 4" descr="SwiftESP - Demand Sha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4853" y="2696112"/>
            <a:ext cx="7503702" cy="3447005"/>
          </a:xfrm>
          <a:prstGeom prst="rect">
            <a:avLst/>
          </a:prstGeom>
        </p:spPr>
      </p:pic>
      <p:pic>
        <p:nvPicPr>
          <p:cNvPr id="6" name="Picture 5" descr="SwiftESP - CFD Foreca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7916" y="3340134"/>
            <a:ext cx="7120084" cy="3517867"/>
          </a:xfrm>
          <a:prstGeom prst="rect">
            <a:avLst/>
          </a:prstGeom>
        </p:spPr>
      </p:pic>
      <p:sp>
        <p:nvSpPr>
          <p:cNvPr id="10" name="Title 1">
            <a:extLst>
              <a:ext uri="{FF2B5EF4-FFF2-40B4-BE49-F238E27FC236}">
                <a16:creationId xmlns:a16="http://schemas.microsoft.com/office/drawing/2014/main" id="{0E74170C-14B3-4AC9-BED0-0F70120E3C4A}"/>
              </a:ext>
            </a:extLst>
          </p:cNvPr>
          <p:cNvSpPr>
            <a:spLocks noGrp="1"/>
          </p:cNvSpPr>
          <p:nvPr>
            <p:ph type="title"/>
          </p:nvPr>
        </p:nvSpPr>
        <p:spPr/>
        <p:txBody>
          <a:bodyPr anchor="t">
            <a:normAutofit/>
          </a:bodyPr>
          <a:lstStyle/>
          <a:p>
            <a:r>
              <a:rPr lang="en-US" sz="4000" dirty="0">
                <a:latin typeface="Roboto" panose="02000000000000000000" pitchFamily="2" charset="0"/>
                <a:ea typeface="Roboto" panose="02000000000000000000" pitchFamily="2" charset="0"/>
              </a:rPr>
              <a:t>Visual Portfolio Management</a:t>
            </a:r>
            <a:br>
              <a:rPr lang="en-US" sz="4000" dirty="0"/>
            </a:br>
            <a:r>
              <a:rPr lang="en-US" sz="2800" dirty="0">
                <a:latin typeface="Roboto" panose="02000000000000000000" pitchFamily="2" charset="0"/>
                <a:ea typeface="Roboto" panose="02000000000000000000" pitchFamily="2" charset="0"/>
              </a:rPr>
              <a:t>Portfolio Kanban/ Enterprise Services Planning</a:t>
            </a:r>
            <a:endParaRPr lang="en-IN" sz="4000" dirty="0">
              <a:solidFill>
                <a:schemeClr val="tx1">
                  <a:lumMod val="95000"/>
                  <a:lumOff val="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957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6B29-2910-435A-83E4-D78A8BB9E625}"/>
              </a:ext>
            </a:extLst>
          </p:cNvPr>
          <p:cNvSpPr>
            <a:spLocks noGrp="1"/>
          </p:cNvSpPr>
          <p:nvPr>
            <p:ph type="title"/>
          </p:nvPr>
        </p:nvSpPr>
        <p:spPr/>
        <p:txBody>
          <a:bodyPr anchor="ctr">
            <a:normAutofit/>
          </a:bodyPr>
          <a:lstStyle/>
          <a:p>
            <a:r>
              <a:rPr lang="en-US" sz="4000" dirty="0" err="1">
                <a:latin typeface="Roboto" panose="02000000000000000000" pitchFamily="2" charset="0"/>
                <a:ea typeface="Roboto" panose="02000000000000000000" pitchFamily="2" charset="0"/>
              </a:rPr>
              <a:t>SwiftKanban</a:t>
            </a:r>
            <a:r>
              <a:rPr lang="en-US" sz="4000" dirty="0">
                <a:latin typeface="Roboto" panose="02000000000000000000" pitchFamily="2" charset="0"/>
                <a:ea typeface="Roboto" panose="02000000000000000000" pitchFamily="2" charset="0"/>
              </a:rPr>
              <a:t> Analytics</a:t>
            </a:r>
            <a:endParaRPr lang="en-IN" sz="4000" dirty="0">
              <a:solidFill>
                <a:schemeClr val="tx1">
                  <a:lumMod val="95000"/>
                  <a:lumOff val="5000"/>
                </a:schemeClr>
              </a:solidFill>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5A84EE90-1A8A-4299-AFE1-7C1803221C3C}"/>
              </a:ext>
            </a:extLst>
          </p:cNvPr>
          <p:cNvPicPr>
            <a:picLocks noChangeAspect="1"/>
          </p:cNvPicPr>
          <p:nvPr/>
        </p:nvPicPr>
        <p:blipFill rotWithShape="1">
          <a:blip r:embed="rId2">
            <a:extLst>
              <a:ext uri="{28A0092B-C50C-407E-A947-70E740481C1C}">
                <a14:useLocalDpi xmlns:a14="http://schemas.microsoft.com/office/drawing/2010/main" val="0"/>
              </a:ext>
            </a:extLst>
          </a:blip>
          <a:srcRect r="16719" b="5303"/>
          <a:stretch/>
        </p:blipFill>
        <p:spPr>
          <a:xfrm>
            <a:off x="2190750" y="1599134"/>
            <a:ext cx="7810500" cy="4993232"/>
          </a:xfrm>
          <a:prstGeom prst="rect">
            <a:avLst/>
          </a:prstGeom>
        </p:spPr>
      </p:pic>
    </p:spTree>
    <p:extLst>
      <p:ext uri="{BB962C8B-B14F-4D97-AF65-F5344CB8AC3E}">
        <p14:creationId xmlns:p14="http://schemas.microsoft.com/office/powerpoint/2010/main" val="1801706038"/>
      </p:ext>
    </p:extLst>
  </p:cSld>
  <p:clrMapOvr>
    <a:masterClrMapping/>
  </p:clrMapOvr>
</p:sld>
</file>

<file path=ppt/theme/theme1.xml><?xml version="1.0" encoding="utf-8"?>
<a:theme xmlns:a="http://schemas.openxmlformats.org/drawingml/2006/main" name="Standart Orange ( default ) -Creation Google Slide Template">
  <a:themeElements>
    <a:clrScheme name="Suave orangeS">
      <a:dk1>
        <a:sysClr val="windowText" lastClr="000000"/>
      </a:dk1>
      <a:lt1>
        <a:sysClr val="window" lastClr="FFFFFF"/>
      </a:lt1>
      <a:dk2>
        <a:srgbClr val="44546A"/>
      </a:dk2>
      <a:lt2>
        <a:srgbClr val="E7E6E6"/>
      </a:lt2>
      <a:accent1>
        <a:srgbClr val="FFC000"/>
      </a:accent1>
      <a:accent2>
        <a:srgbClr val="FA6500"/>
      </a:accent2>
      <a:accent3>
        <a:srgbClr val="FF5050"/>
      </a:accent3>
      <a:accent4>
        <a:srgbClr val="FF0066"/>
      </a:accent4>
      <a:accent5>
        <a:srgbClr val="FF5050"/>
      </a:accent5>
      <a:accent6>
        <a:srgbClr val="FF00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32883</TotalTime>
  <Words>504</Words>
  <Application>Microsoft Office PowerPoint</Application>
  <PresentationFormat>Widescreen</PresentationFormat>
  <Paragraphs>59</Paragraphs>
  <Slides>15</Slides>
  <Notes>10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Lato</vt:lpstr>
      <vt:lpstr>Roboto</vt:lpstr>
      <vt:lpstr>Tw Cen MT</vt:lpstr>
      <vt:lpstr>Wingdings</vt:lpstr>
      <vt:lpstr>Wingdings 2</vt:lpstr>
      <vt:lpstr>Standart Orange ( default ) -Creation Google Slide Template</vt:lpstr>
      <vt:lpstr>Discovering Discovery Kanban</vt:lpstr>
      <vt:lpstr>Agenda</vt:lpstr>
      <vt:lpstr>Some housekeeping</vt:lpstr>
      <vt:lpstr>Introductions</vt:lpstr>
      <vt:lpstr>Anna Radzikowska</vt:lpstr>
      <vt:lpstr>Quick word from the Sponsor - Digité, Inc. </vt:lpstr>
      <vt:lpstr>Kanban/ Scrumban Software Development/ IT/ DevOps</vt:lpstr>
      <vt:lpstr>Visual Portfolio Management Portfolio Kanban/ Enterprise Services Planning</vt:lpstr>
      <vt:lpstr>SwiftKanban Analytics</vt:lpstr>
      <vt:lpstr>Integrations: SwiftSync, Zapier, REST API Rich ALM/ PPM/ CRM Ecosystem</vt:lpstr>
      <vt:lpstr>Our Customers</vt:lpstr>
      <vt:lpstr>Over to Anna…</vt:lpstr>
      <vt:lpstr>Q&amp;A</vt:lpstr>
      <vt:lpstr>Reach out to Us</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Bhaskar S</dc:creator>
  <cp:lastModifiedBy>Nishanth Mittu</cp:lastModifiedBy>
  <cp:revision>717</cp:revision>
  <cp:lastPrinted>2016-10-20T03:15:18Z</cp:lastPrinted>
  <dcterms:created xsi:type="dcterms:W3CDTF">2007-10-15T15:11:30Z</dcterms:created>
  <dcterms:modified xsi:type="dcterms:W3CDTF">2021-02-08T11:33:02Z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3e1230c5-2a53-4651-b532-35d721d07617</vt:lpwstr>
  </property>
  <property fmtid="{D5CDD505-2E9C-101B-9397-08002B2CF9AE}" pid="3" name="ATKCategory">
    <vt:lpwstr>Public</vt:lpwstr>
  </property>
</Properties>
</file>